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30"/>
  </p:handoutMasterIdLst>
  <p:sldIdLst>
    <p:sldId id="256" r:id="rId2"/>
    <p:sldId id="277" r:id="rId3"/>
    <p:sldId id="278" r:id="rId4"/>
    <p:sldId id="279" r:id="rId5"/>
    <p:sldId id="280" r:id="rId6"/>
    <p:sldId id="257" r:id="rId7"/>
    <p:sldId id="259" r:id="rId8"/>
    <p:sldId id="260" r:id="rId9"/>
    <p:sldId id="261" r:id="rId10"/>
    <p:sldId id="263" r:id="rId11"/>
    <p:sldId id="264" r:id="rId12"/>
    <p:sldId id="262" r:id="rId13"/>
    <p:sldId id="297" r:id="rId14"/>
    <p:sldId id="298" r:id="rId15"/>
    <p:sldId id="293" r:id="rId16"/>
    <p:sldId id="299" r:id="rId17"/>
    <p:sldId id="294" r:id="rId18"/>
    <p:sldId id="296" r:id="rId19"/>
    <p:sldId id="282" r:id="rId20"/>
    <p:sldId id="285" r:id="rId21"/>
    <p:sldId id="283" r:id="rId22"/>
    <p:sldId id="284" r:id="rId23"/>
    <p:sldId id="288" r:id="rId24"/>
    <p:sldId id="287" r:id="rId25"/>
    <p:sldId id="286" r:id="rId26"/>
    <p:sldId id="289" r:id="rId27"/>
    <p:sldId id="269" r:id="rId28"/>
    <p:sldId id="27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852A2F-AB1B-456B-BEE4-D6D363724B66}" type="datetimeFigureOut">
              <a:rPr lang="en-IN" smtClean="0"/>
              <a:pPr/>
              <a:t>21-09-2019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964418-E8D7-4FB8-9E5E-ACD06561A5B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47552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DB0AE4E-7390-49EA-8774-3979FDC33C3B}" type="datetimeFigureOut">
              <a:rPr lang="en-US" smtClean="0"/>
              <a:pPr/>
              <a:t>9/21/2019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D2382AD-F075-4BF8-AE16-81FF8EA2710B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1484784"/>
            <a:ext cx="8501122" cy="928694"/>
          </a:xfrm>
        </p:spPr>
        <p:txBody>
          <a:bodyPr>
            <a:noAutofit/>
          </a:bodyPr>
          <a:lstStyle/>
          <a:p>
            <a:pPr algn="ctr"/>
            <a:r>
              <a:rPr lang="en-IN" sz="6000" b="1" dirty="0" smtClean="0">
                <a:latin typeface="Nudi 05 e" pitchFamily="2" charset="0"/>
              </a:rPr>
              <a:t>‘£</a:t>
            </a:r>
            <a:r>
              <a:rPr lang="en-IN" sz="6000" b="1" dirty="0" err="1" smtClean="0">
                <a:latin typeface="Nudi 05 e" pitchFamily="2" charset="0"/>
              </a:rPr>
              <a:t>ÀªÀÄä</a:t>
            </a:r>
            <a:r>
              <a:rPr lang="en-IN" sz="6000" b="1" dirty="0" smtClean="0">
                <a:latin typeface="Nudi 05 e" pitchFamily="2" charset="0"/>
              </a:rPr>
              <a:t> </a:t>
            </a:r>
            <a:r>
              <a:rPr lang="en-IN" sz="6000" b="1" dirty="0" err="1" smtClean="0">
                <a:latin typeface="Nudi 05 e" pitchFamily="2" charset="0"/>
              </a:rPr>
              <a:t>UÁæªÀÄ</a:t>
            </a:r>
            <a:r>
              <a:rPr lang="en-IN" sz="6000" b="1" dirty="0" smtClean="0">
                <a:latin typeface="Nudi 05 e" pitchFamily="2" charset="0"/>
              </a:rPr>
              <a:t> £</a:t>
            </a:r>
            <a:r>
              <a:rPr lang="en-IN" sz="6000" b="1" dirty="0" err="1" smtClean="0">
                <a:latin typeface="Nudi 05 e" pitchFamily="2" charset="0"/>
              </a:rPr>
              <a:t>ÀªÀÄä</a:t>
            </a:r>
            <a:r>
              <a:rPr lang="en-IN" sz="6000" b="1" dirty="0" smtClean="0">
                <a:latin typeface="Nudi 05 e" pitchFamily="2" charset="0"/>
              </a:rPr>
              <a:t> </a:t>
            </a:r>
            <a:r>
              <a:rPr lang="en-IN" sz="6000" b="1" dirty="0" err="1" smtClean="0">
                <a:latin typeface="Nudi 05 e" pitchFamily="2" charset="0"/>
              </a:rPr>
              <a:t>AiÉÆÃd£É</a:t>
            </a:r>
            <a:r>
              <a:rPr lang="en-IN" sz="6000" b="1" dirty="0" smtClean="0">
                <a:latin typeface="Nudi 05 e" pitchFamily="2" charset="0"/>
              </a:rPr>
              <a:t>’</a:t>
            </a:r>
            <a:endParaRPr lang="en-IN" b="1" dirty="0">
              <a:latin typeface="Nudi 05 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7414" y="5357826"/>
            <a:ext cx="6900866" cy="1143008"/>
          </a:xfrm>
        </p:spPr>
        <p:txBody>
          <a:bodyPr>
            <a:noAutofit/>
          </a:bodyPr>
          <a:lstStyle/>
          <a:p>
            <a:pPr algn="ctr"/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C§ÄÝ¯ï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£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ÀfÃgï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¸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Á¨ï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gÁdå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UÁæ«ÄÃuÁ©üªÀÈ¢Þ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ª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ÀÄvÀÄÛ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¥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ÀAZÁAiÀÄvï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gÁeï</a:t>
            </a:r>
            <a:r>
              <a:rPr lang="en-IN" sz="3200" b="1" dirty="0" smtClean="0">
                <a:solidFill>
                  <a:srgbClr val="FFC000"/>
                </a:solidFill>
                <a:latin typeface="Nudi 01 e" pitchFamily="2" charset="0"/>
              </a:rPr>
              <a:t> ¸ÀA¸ÉÜ, ª</a:t>
            </a:r>
            <a:r>
              <a:rPr lang="en-IN" sz="3200" b="1" dirty="0" err="1" smtClean="0">
                <a:solidFill>
                  <a:srgbClr val="FFC000"/>
                </a:solidFill>
                <a:latin typeface="Nudi 01 e" pitchFamily="2" charset="0"/>
              </a:rPr>
              <a:t>ÉÄÊ¸ÀÆgÀÄ</a:t>
            </a:r>
            <a:endParaRPr lang="en-IN" sz="3200" b="1" dirty="0">
              <a:solidFill>
                <a:srgbClr val="FFC000"/>
              </a:solidFill>
              <a:latin typeface="Nudi 01 e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14348" y="2868896"/>
            <a:ext cx="7772400" cy="2000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¸</a:t>
            </a:r>
            <a:r>
              <a:rPr kumimoji="0" lang="en-IN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À¨ï</a:t>
            </a:r>
            <a:r>
              <a:rPr kumimoji="0" lang="en-IN" sz="4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Q</a:t>
            </a:r>
            <a:r>
              <a:rPr kumimoji="0" lang="en-IN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 </a:t>
            </a:r>
            <a:r>
              <a:rPr kumimoji="0" lang="en-IN" sz="4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AiÉÆÃd£Á</a:t>
            </a:r>
            <a:r>
              <a:rPr kumimoji="0" lang="en-IN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 ¸</a:t>
            </a:r>
            <a:r>
              <a:rPr kumimoji="0" lang="en-IN" sz="4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À¨ïPÁ</a:t>
            </a:r>
            <a:r>
              <a:rPr kumimoji="0" lang="en-IN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 «</a:t>
            </a:r>
            <a:r>
              <a:rPr kumimoji="0" lang="en-IN" sz="4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udi 05 e" pitchFamily="2" charset="0"/>
                <a:ea typeface="+mj-ea"/>
                <a:cs typeface="+mj-cs"/>
              </a:rPr>
              <a:t>PÁ¸ï</a:t>
            </a:r>
            <a:endParaRPr kumimoji="0" lang="en-IN" sz="4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udi 05 e" pitchFamily="2" charset="0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en-IN" sz="4800" b="1" dirty="0" err="1" smtClean="0">
                <a:solidFill>
                  <a:srgbClr val="FFFF00"/>
                </a:solidFill>
                <a:latin typeface="Nudi 05 e" pitchFamily="2" charset="0"/>
              </a:rPr>
              <a:t>d£ÀgÀ</a:t>
            </a:r>
            <a:r>
              <a:rPr lang="en-IN" sz="4800" b="1" dirty="0" smtClean="0">
                <a:solidFill>
                  <a:srgbClr val="FFFF00"/>
                </a:solidFill>
                <a:latin typeface="Nudi 05 e" pitchFamily="2" charset="0"/>
              </a:rPr>
              <a:t> </a:t>
            </a:r>
            <a:r>
              <a:rPr lang="en-IN" sz="4800" b="1" dirty="0" err="1" smtClean="0">
                <a:solidFill>
                  <a:srgbClr val="FFFF00"/>
                </a:solidFill>
                <a:latin typeface="Nudi 05 e" pitchFamily="2" charset="0"/>
              </a:rPr>
              <a:t>AiÉÆÃd£É</a:t>
            </a:r>
            <a:r>
              <a:rPr lang="en-IN" sz="4800" b="1" dirty="0" smtClean="0">
                <a:solidFill>
                  <a:srgbClr val="FFFF00"/>
                </a:solidFill>
                <a:latin typeface="Nudi 05 e" pitchFamily="2" charset="0"/>
              </a:rPr>
              <a:t> - </a:t>
            </a:r>
            <a:r>
              <a:rPr lang="en-IN" sz="4800" b="1" dirty="0" err="1" smtClean="0">
                <a:solidFill>
                  <a:srgbClr val="FFFF00"/>
                </a:solidFill>
                <a:latin typeface="Nudi 05 e" pitchFamily="2" charset="0"/>
              </a:rPr>
              <a:t>d£ÀgÀ</a:t>
            </a:r>
            <a:r>
              <a:rPr lang="en-IN" sz="4800" b="1" dirty="0" smtClean="0">
                <a:solidFill>
                  <a:srgbClr val="FFFF00"/>
                </a:solidFill>
                <a:latin typeface="Nudi 05 e" pitchFamily="2" charset="0"/>
              </a:rPr>
              <a:t> </a:t>
            </a:r>
            <a:r>
              <a:rPr lang="en-IN" sz="4800" b="1" dirty="0" err="1" smtClean="0">
                <a:solidFill>
                  <a:srgbClr val="FFFF00"/>
                </a:solidFill>
                <a:latin typeface="Nudi 05 e" pitchFamily="2" charset="0"/>
              </a:rPr>
              <a:t>C©üªÀÈ¢Þ</a:t>
            </a:r>
            <a:endParaRPr kumimoji="0" lang="en-IN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Nudi 05 e" pitchFamily="2" charset="0"/>
              <a:ea typeface="+mj-ea"/>
              <a:cs typeface="+mj-cs"/>
            </a:endParaRPr>
          </a:p>
        </p:txBody>
      </p:sp>
      <p:pic>
        <p:nvPicPr>
          <p:cNvPr id="1026" name="Picture 2" descr="C:\Users\ATI\Desktop\sab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886"/>
            <a:ext cx="1256101" cy="1195200"/>
          </a:xfrm>
          <a:prstGeom prst="rect">
            <a:avLst/>
          </a:prstGeom>
          <a:noFill/>
        </p:spPr>
      </p:pic>
      <p:pic>
        <p:nvPicPr>
          <p:cNvPr id="1027" name="Picture 3" descr="G:\Other Materials\GOK+logo+JPEG.jpg"/>
          <p:cNvPicPr>
            <a:picLocks noChangeAspect="1" noChangeArrowheads="1"/>
          </p:cNvPicPr>
          <p:nvPr/>
        </p:nvPicPr>
        <p:blipFill>
          <a:blip r:embed="rId3" cstate="print"/>
          <a:srcRect l="19056" r="19963"/>
          <a:stretch>
            <a:fillRect/>
          </a:stretch>
        </p:blipFill>
        <p:spPr bwMode="auto">
          <a:xfrm>
            <a:off x="3887924" y="1552"/>
            <a:ext cx="1368152" cy="1195200"/>
          </a:xfrm>
          <a:prstGeom prst="rect">
            <a:avLst/>
          </a:prstGeom>
          <a:noFill/>
        </p:spPr>
      </p:pic>
      <p:pic>
        <p:nvPicPr>
          <p:cNvPr id="1028" name="Picture 4" descr="G:\Other Materials\anssirdpr-englis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0477" y="0"/>
            <a:ext cx="1283523" cy="11967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AiÉÆÃd£É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-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C©üªÀÈ¢Þ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/>
            </a:r>
            <a:b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</a:br>
            <a:r>
              <a:rPr lang="en-IN" sz="4800" dirty="0" err="1" smtClean="0">
                <a:latin typeface="Nudi Akshar-01" pitchFamily="2" charset="0"/>
              </a:rPr>
              <a:t>GzÉÝÃ±À</a:t>
            </a:r>
            <a:r>
              <a:rPr lang="en-IN" sz="4800" dirty="0" smtClean="0">
                <a:latin typeface="Nudi Akshar-01" pitchFamily="2" charset="0"/>
              </a:rPr>
              <a:t> ª</a:t>
            </a:r>
            <a:r>
              <a:rPr lang="en-IN" sz="4800" dirty="0" err="1" smtClean="0">
                <a:latin typeface="Nudi Akshar-01" pitchFamily="2" charset="0"/>
              </a:rPr>
              <a:t>ÀÄvÀÄÛ</a:t>
            </a:r>
            <a:r>
              <a:rPr lang="en-IN" sz="4800" dirty="0" smtClean="0">
                <a:latin typeface="Nudi Akshar-01" pitchFamily="2" charset="0"/>
              </a:rPr>
              <a:t> ª</a:t>
            </a:r>
            <a:r>
              <a:rPr lang="en-IN" sz="4800" dirty="0" err="1" smtClean="0">
                <a:latin typeface="Nudi Akshar-01" pitchFamily="2" charset="0"/>
              </a:rPr>
              <a:t>ÀÄºÀvÀé</a:t>
            </a:r>
            <a:endParaRPr lang="en-IN" sz="4800" dirty="0">
              <a:latin typeface="Nudi Akshar-01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571612"/>
            <a:ext cx="8543956" cy="5072097"/>
          </a:xfrm>
        </p:spPr>
        <p:txBody>
          <a:bodyPr>
            <a:normAutofit/>
          </a:bodyPr>
          <a:lstStyle/>
          <a:p>
            <a:pPr algn="just"/>
            <a:r>
              <a:rPr lang="en-IN" dirty="0" smtClean="0">
                <a:latin typeface="Nudi Akshar-01" pitchFamily="2" charset="0"/>
              </a:rPr>
              <a:t>¸</a:t>
            </a:r>
            <a:r>
              <a:rPr lang="en-IN" dirty="0" err="1" smtClean="0">
                <a:latin typeface="Nudi Akshar-01" pitchFamily="2" charset="0"/>
              </a:rPr>
              <a:t>ÀªÀÄÄzÁAiÀÄzÀ</a:t>
            </a:r>
            <a:r>
              <a:rPr lang="en-IN" dirty="0" smtClean="0">
                <a:latin typeface="Nudi Akshar-01" pitchFamily="2" charset="0"/>
              </a:rPr>
              <a:t> ¸</a:t>
            </a:r>
            <a:r>
              <a:rPr lang="en-IN" dirty="0" err="1" smtClean="0">
                <a:latin typeface="Nudi Akshar-01" pitchFamily="2" charset="0"/>
              </a:rPr>
              <a:t>ÀºÀ¨sÁVvÀézÀ°è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AiÉÆÃd£ÉAiÀÄ£ÀÄß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¹zÀÞ¥Àr¸ÀÄªÀÅzÀÄ</a:t>
            </a:r>
            <a:r>
              <a:rPr lang="en-IN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Akshar-01" pitchFamily="2" charset="0"/>
              </a:rPr>
              <a:t>«</a:t>
            </a:r>
            <a:r>
              <a:rPr lang="en-US" dirty="0" err="1" smtClean="0">
                <a:latin typeface="Nudi Akshar-01" pitchFamily="2" charset="0"/>
              </a:rPr>
              <a:t>ÄµÀ£ï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CAvÉÆåÃzÀAiÀÄzÀ</a:t>
            </a:r>
            <a:r>
              <a:rPr lang="en-US" dirty="0" smtClean="0">
                <a:latin typeface="Nudi Akshar-01" pitchFamily="2" charset="0"/>
              </a:rPr>
              <a:t> ¥</a:t>
            </a:r>
            <a:r>
              <a:rPr lang="en-US" dirty="0" err="1" smtClean="0">
                <a:latin typeface="Nudi Akshar-01" pitchFamily="2" charset="0"/>
              </a:rPr>
              <a:t>ÀjµÀÌøvÀ</a:t>
            </a:r>
            <a:r>
              <a:rPr lang="en-US" dirty="0" smtClean="0">
                <a:latin typeface="Nudi Akshar-01" pitchFamily="2" charset="0"/>
              </a:rPr>
              <a:t> £ÀªÀÄÆ£ÉUÀ¼À°è ª</a:t>
            </a:r>
            <a:r>
              <a:rPr lang="en-US" dirty="0" err="1" smtClean="0">
                <a:latin typeface="Nudi Akshar-01" pitchFamily="2" charset="0"/>
              </a:rPr>
              <a:t>ÀiÁ»w</a:t>
            </a:r>
            <a:r>
              <a:rPr lang="en-US" dirty="0" smtClean="0">
                <a:latin typeface="Nudi Akshar-01" pitchFamily="2" charset="0"/>
              </a:rPr>
              <a:t> ¸</a:t>
            </a:r>
            <a:r>
              <a:rPr lang="en-US" dirty="0" err="1" smtClean="0">
                <a:latin typeface="Nudi Akshar-01" pitchFamily="2" charset="0"/>
              </a:rPr>
              <a:t>ÀAUÀæºÀuÉ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ÀiÁr</a:t>
            </a:r>
            <a:r>
              <a:rPr lang="en-US" dirty="0" smtClean="0">
                <a:latin typeface="Nudi Akshar-01" pitchFamily="2" charset="0"/>
              </a:rPr>
              <a:t> ¤</a:t>
            </a:r>
            <a:r>
              <a:rPr lang="en-US" dirty="0" err="1" smtClean="0">
                <a:latin typeface="Nudi Akshar-01" pitchFamily="2" charset="0"/>
              </a:rPr>
              <a:t>UÀ¢vÀ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vÀAvÁæA±ÀzÀ°è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EA¢üÃPÀj¸ÀÄªÀÅzÀÄ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Akshar-01" pitchFamily="2" charset="0"/>
              </a:rPr>
              <a:t>J¯Áè</a:t>
            </a:r>
            <a:r>
              <a:rPr lang="en-US" dirty="0" smtClean="0">
                <a:latin typeface="Nudi Akshar-01" pitchFamily="2" charset="0"/>
              </a:rPr>
              <a:t> ¨</a:t>
            </a:r>
            <a:r>
              <a:rPr lang="en-US" dirty="0" err="1" smtClean="0">
                <a:latin typeface="Nudi Akshar-01" pitchFamily="2" charset="0"/>
              </a:rPr>
              <a:t>sÁVÃzÁgÀgÀÄUÀ½UÉ</a:t>
            </a:r>
            <a:r>
              <a:rPr lang="en-US" dirty="0" smtClean="0">
                <a:latin typeface="Nudi Akshar-01" pitchFamily="2" charset="0"/>
              </a:rPr>
              <a:t> ¸</a:t>
            </a:r>
            <a:r>
              <a:rPr lang="en-US" dirty="0" err="1" smtClean="0">
                <a:latin typeface="Nudi Akshar-01" pitchFamily="2" charset="0"/>
              </a:rPr>
              <a:t>ÁªÀÄxÁåð©üªÀÈ¢Þ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ZÀlÄªÀnPÉUÀ¼À£ÀÄß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DAiÉÆÃf¸ÀÄªÀÅzÀÄ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Akshar-01" pitchFamily="2" charset="0"/>
              </a:rPr>
              <a:t>¸</a:t>
            </a:r>
            <a:r>
              <a:rPr lang="en-US" dirty="0" err="1" smtClean="0">
                <a:latin typeface="Nudi Akshar-01" pitchFamily="2" charset="0"/>
              </a:rPr>
              <a:t>ÁªÀðd¤PÀ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ÀiÁ»w</a:t>
            </a:r>
            <a:r>
              <a:rPr lang="en-US" dirty="0" smtClean="0">
                <a:latin typeface="Nudi Akshar-01" pitchFamily="2" charset="0"/>
              </a:rPr>
              <a:t> ¥</a:t>
            </a:r>
            <a:r>
              <a:rPr lang="en-US" dirty="0" err="1" smtClean="0">
                <a:latin typeface="Nudi Akshar-01" pitchFamily="2" charset="0"/>
              </a:rPr>
              <a:t>sÀ®PÀªÀ£ÀÄß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UÁæ</a:t>
            </a:r>
            <a:r>
              <a:rPr lang="en-US" dirty="0" smtClean="0">
                <a:latin typeface="Nudi Akshar-01" pitchFamily="2" charset="0"/>
              </a:rPr>
              <a:t>. ¥</a:t>
            </a:r>
            <a:r>
              <a:rPr lang="en-US" dirty="0" err="1" smtClean="0">
                <a:latin typeface="Nudi Akshar-01" pitchFamily="2" charset="0"/>
              </a:rPr>
              <a:t>ÀA.UÀ¼ÀÄ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C¼ÀªÀr¸ÀÄªÀÅzÀÄ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Akshar-01" pitchFamily="2" charset="0"/>
              </a:rPr>
              <a:t>2020-21£ÉÃ ¸Á°£À </a:t>
            </a:r>
            <a:r>
              <a:rPr lang="en-US" b="1" dirty="0" smtClean="0">
                <a:latin typeface="Nudi Akshar-01" pitchFamily="2" charset="0"/>
              </a:rPr>
              <a:t>‘£</a:t>
            </a:r>
            <a:r>
              <a:rPr lang="en-US" b="1" dirty="0" err="1" smtClean="0">
                <a:latin typeface="Nudi Akshar-01" pitchFamily="2" charset="0"/>
              </a:rPr>
              <a:t>ÀªÀÄä</a:t>
            </a:r>
            <a:r>
              <a:rPr lang="en-US" b="1" dirty="0" smtClean="0">
                <a:latin typeface="Nudi Akshar-01" pitchFamily="2" charset="0"/>
              </a:rPr>
              <a:t> </a:t>
            </a:r>
            <a:r>
              <a:rPr lang="en-US" b="1" dirty="0" err="1" smtClean="0">
                <a:latin typeface="Nudi Akshar-01" pitchFamily="2" charset="0"/>
              </a:rPr>
              <a:t>UÁæªÀÄ</a:t>
            </a:r>
            <a:r>
              <a:rPr lang="en-US" b="1" dirty="0" smtClean="0">
                <a:latin typeface="Nudi Akshar-01" pitchFamily="2" charset="0"/>
              </a:rPr>
              <a:t> £</a:t>
            </a:r>
            <a:r>
              <a:rPr lang="en-US" b="1" dirty="0" err="1" smtClean="0">
                <a:latin typeface="Nudi Akshar-01" pitchFamily="2" charset="0"/>
              </a:rPr>
              <a:t>ÀªÀÄä</a:t>
            </a:r>
            <a:r>
              <a:rPr lang="en-US" b="1" dirty="0" smtClean="0">
                <a:latin typeface="Nudi Akshar-01" pitchFamily="2" charset="0"/>
              </a:rPr>
              <a:t> </a:t>
            </a:r>
            <a:r>
              <a:rPr lang="en-US" b="1" dirty="0" err="1" smtClean="0">
                <a:latin typeface="Nudi Akshar-01" pitchFamily="2" charset="0"/>
              </a:rPr>
              <a:t>AiÉÆÃd£É’</a:t>
            </a:r>
            <a:r>
              <a:rPr lang="en-US" dirty="0" err="1" smtClean="0">
                <a:latin typeface="Nudi Akshar-01" pitchFamily="2" charset="0"/>
              </a:rPr>
              <a:t>AiÀÄ£ÀÄß</a:t>
            </a:r>
            <a:r>
              <a:rPr lang="en-US" dirty="0" smtClean="0">
                <a:latin typeface="Nudi Akshar-01" pitchFamily="2" charset="0"/>
              </a:rPr>
              <a:t> CAwªÀÄUÉÆ½¹, ¥</a:t>
            </a:r>
            <a:r>
              <a:rPr lang="en-US" dirty="0" err="1" smtClean="0">
                <a:latin typeface="Nudi Akshar-01" pitchFamily="2" charset="0"/>
              </a:rPr>
              <a:t>Áè£ï¥Àè¸ï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vÀAvÁæA±ÀzÀ°è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EA¢üÃPÀj¸ÀÄªÀÅzÀÄ</a:t>
            </a:r>
            <a:r>
              <a:rPr lang="en-US" dirty="0" smtClean="0">
                <a:latin typeface="Nudi Akshar-01" pitchFamily="2" charset="0"/>
              </a:rPr>
              <a:t>.</a:t>
            </a:r>
            <a:endParaRPr lang="en-IN" dirty="0" smtClean="0">
              <a:latin typeface="Nudi Akshar-01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AiÉÆÃd£É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-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C©üªÀÈ¢Þ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/>
            </a:r>
            <a:b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</a:br>
            <a:r>
              <a:rPr lang="en-IN" sz="4800" dirty="0" err="1" smtClean="0">
                <a:latin typeface="Nudi Akshar-01" pitchFamily="2" charset="0"/>
              </a:rPr>
              <a:t>PÀ¼ÉzÀ</a:t>
            </a:r>
            <a:r>
              <a:rPr lang="en-IN" sz="4800" dirty="0" smtClean="0">
                <a:latin typeface="Nudi Akshar-01" pitchFamily="2" charset="0"/>
              </a:rPr>
              <a:t> ¸Á°£À </a:t>
            </a:r>
            <a:r>
              <a:rPr lang="en-IN" sz="4800" dirty="0" err="1" smtClean="0">
                <a:latin typeface="Nudi Akshar-01" pitchFamily="2" charset="0"/>
              </a:rPr>
              <a:t>C£ÀÄ¨sÀªÀ</a:t>
            </a:r>
            <a:endParaRPr lang="en-IN" sz="4800" dirty="0">
              <a:latin typeface="Nudi Akshar-01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571612"/>
            <a:ext cx="8543956" cy="5072097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Nudi Akshar-01" pitchFamily="2" charset="0"/>
              </a:rPr>
              <a:t>UÁæªÀÄ¸À¨sÉUÀ¼À£ÀÄß</a:t>
            </a:r>
            <a:r>
              <a:rPr lang="en-US" dirty="0" smtClean="0">
                <a:latin typeface="Nudi Akshar-01" pitchFamily="2" charset="0"/>
              </a:rPr>
              <a:t> ¤</a:t>
            </a:r>
            <a:r>
              <a:rPr lang="en-US" dirty="0" err="1" smtClean="0">
                <a:latin typeface="Nudi Akshar-01" pitchFamily="2" charset="0"/>
              </a:rPr>
              <a:t>UÀ¢vÀ</a:t>
            </a:r>
            <a:r>
              <a:rPr lang="en-US" dirty="0" smtClean="0">
                <a:latin typeface="Nudi Akshar-01" pitchFamily="2" charset="0"/>
              </a:rPr>
              <a:t> ¢£</a:t>
            </a:r>
            <a:r>
              <a:rPr lang="en-US" dirty="0" err="1" smtClean="0">
                <a:latin typeface="Nudi Akshar-01" pitchFamily="2" charset="0"/>
              </a:rPr>
              <a:t>ÁAPÀUÀ¼ÀAzÀÄ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DAiÉÆÃf¸À¢gÀÄªÀÅzÀÄ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Akshar-01" pitchFamily="2" charset="0"/>
              </a:rPr>
              <a:t>UÁæ.¥ÀA</a:t>
            </a:r>
            <a:r>
              <a:rPr lang="en-US" dirty="0" smtClean="0">
                <a:latin typeface="Nudi Akshar-01" pitchFamily="2" charset="0"/>
              </a:rPr>
              <a:t>. º</a:t>
            </a:r>
            <a:r>
              <a:rPr lang="en-US" dirty="0" err="1" smtClean="0">
                <a:latin typeface="Nudi Akshar-01" pitchFamily="2" charset="0"/>
              </a:rPr>
              <a:t>ÀAvÀzÀ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C¢üPÁj</a:t>
            </a:r>
            <a:r>
              <a:rPr lang="en-US" dirty="0" smtClean="0">
                <a:latin typeface="Nudi Akshar-01" pitchFamily="2" charset="0"/>
              </a:rPr>
              <a:t> / ¹§âA¢UÀ¼ÀÄ UÁæªÀÄ¸À¨sÉUÀ¼À°è ¨</a:t>
            </a:r>
            <a:r>
              <a:rPr lang="en-US" dirty="0" err="1" smtClean="0">
                <a:latin typeface="Nudi Akshar-01" pitchFamily="2" charset="0"/>
              </a:rPr>
              <a:t>sÁUÀªÀ</a:t>
            </a:r>
            <a:r>
              <a:rPr lang="en-US" dirty="0" smtClean="0">
                <a:latin typeface="Nudi Akshar-01" pitchFamily="2" charset="0"/>
              </a:rPr>
              <a:t>»¸</a:t>
            </a:r>
            <a:r>
              <a:rPr lang="en-US" dirty="0" err="1" smtClean="0">
                <a:latin typeface="Nudi Akshar-01" pitchFamily="2" charset="0"/>
              </a:rPr>
              <a:t>ÀzÉÃ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EgÀÄªÀÅzÀÄ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Akshar-01" pitchFamily="2" charset="0"/>
              </a:rPr>
              <a:t>UÁæªÀÄ¸À¨sÉUÀ¼À°è</a:t>
            </a:r>
            <a:r>
              <a:rPr lang="en-US" dirty="0" smtClean="0">
                <a:latin typeface="Nudi Akshar-01" pitchFamily="2" charset="0"/>
              </a:rPr>
              <a:t> ¥</a:t>
            </a:r>
            <a:r>
              <a:rPr lang="en-US" dirty="0" err="1" smtClean="0">
                <a:latin typeface="Nudi Akshar-01" pitchFamily="2" charset="0"/>
              </a:rPr>
              <a:t>ÀæUÀw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ÀÄvÀÄÛ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PÁAiÀÄðPÀæªÀÄUÀ¼À</a:t>
            </a:r>
            <a:r>
              <a:rPr lang="en-US" dirty="0" smtClean="0">
                <a:latin typeface="Nudi Akshar-01" pitchFamily="2" charset="0"/>
              </a:rPr>
              <a:t> «ª</a:t>
            </a:r>
            <a:r>
              <a:rPr lang="en-US" dirty="0" err="1" smtClean="0">
                <a:latin typeface="Nudi Akshar-01" pitchFamily="2" charset="0"/>
              </a:rPr>
              <a:t>ÀgÀUÀ¼À£ÀÄß</a:t>
            </a:r>
            <a:r>
              <a:rPr lang="en-US" dirty="0" smtClean="0">
                <a:latin typeface="Nudi Akshar-01" pitchFamily="2" charset="0"/>
              </a:rPr>
              <a:t> ¤</a:t>
            </a:r>
            <a:r>
              <a:rPr lang="en-US" dirty="0" err="1" smtClean="0">
                <a:latin typeface="Nudi Akshar-01" pitchFamily="2" charset="0"/>
              </a:rPr>
              <a:t>ÃqÀ¢gÀÄªÀÅzÀÄ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Akshar-01" pitchFamily="2" charset="0"/>
              </a:rPr>
              <a:t>¸</a:t>
            </a:r>
            <a:r>
              <a:rPr lang="en-US" dirty="0" err="1" smtClean="0">
                <a:latin typeface="Nudi Akshar-01" pitchFamily="2" charset="0"/>
              </a:rPr>
              <a:t>ÁªÀðd¤PÀ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ÀiÁ»w</a:t>
            </a:r>
            <a:r>
              <a:rPr lang="en-US" dirty="0" smtClean="0">
                <a:latin typeface="Nudi Akshar-01" pitchFamily="2" charset="0"/>
              </a:rPr>
              <a:t> ¥</a:t>
            </a:r>
            <a:r>
              <a:rPr lang="en-US" dirty="0" err="1" smtClean="0">
                <a:latin typeface="Nudi Akshar-01" pitchFamily="2" charset="0"/>
              </a:rPr>
              <a:t>sÀ®PÀªÀ£ÀÄß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fAiÉÆÃmÁåUï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ÀiÁr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É¨ï¸ÉÊmï£À°è</a:t>
            </a:r>
            <a:r>
              <a:rPr lang="en-US" dirty="0" smtClean="0">
                <a:latin typeface="Nudi Akshar-01" pitchFamily="2" charset="0"/>
              </a:rPr>
              <a:t> C¼ÀªÀr¸ÀzÉÃ </a:t>
            </a:r>
            <a:r>
              <a:rPr lang="en-US" dirty="0" err="1" smtClean="0">
                <a:latin typeface="Nudi Akshar-01" pitchFamily="2" charset="0"/>
              </a:rPr>
              <a:t>EgÀÄªÀÅzÀÄ</a:t>
            </a:r>
            <a:r>
              <a:rPr lang="en-US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Akshar-01" pitchFamily="2" charset="0"/>
              </a:rPr>
              <a:t>¸</a:t>
            </a:r>
            <a:r>
              <a:rPr lang="en-US" dirty="0" err="1" smtClean="0">
                <a:latin typeface="Nudi Akshar-01" pitchFamily="2" charset="0"/>
              </a:rPr>
              <a:t>ÀPÁðgÀªÀÅ</a:t>
            </a:r>
            <a:r>
              <a:rPr lang="en-US" dirty="0" smtClean="0">
                <a:latin typeface="Nudi Akshar-01" pitchFamily="2" charset="0"/>
              </a:rPr>
              <a:t> ¤</a:t>
            </a:r>
            <a:r>
              <a:rPr lang="en-US" dirty="0" err="1" smtClean="0">
                <a:latin typeface="Nudi Akshar-01" pitchFamily="2" charset="0"/>
              </a:rPr>
              <a:t>UÀ</a:t>
            </a:r>
            <a:r>
              <a:rPr lang="en-US" dirty="0" smtClean="0">
                <a:latin typeface="Nudi Akshar-01" pitchFamily="2" charset="0"/>
              </a:rPr>
              <a:t>¢¥</a:t>
            </a:r>
            <a:r>
              <a:rPr lang="en-US" dirty="0" err="1" smtClean="0">
                <a:latin typeface="Nudi Akshar-01" pitchFamily="2" charset="0"/>
              </a:rPr>
              <a:t>Àr¹zÀ</a:t>
            </a:r>
            <a:r>
              <a:rPr lang="en-US" dirty="0" smtClean="0">
                <a:latin typeface="Nudi Akshar-01" pitchFamily="2" charset="0"/>
              </a:rPr>
              <a:t> ª</a:t>
            </a:r>
            <a:r>
              <a:rPr lang="en-US" dirty="0" err="1" smtClean="0">
                <a:latin typeface="Nudi Akshar-01" pitchFamily="2" charset="0"/>
              </a:rPr>
              <a:t>É¨ï¸ÉÊmï£À°è</a:t>
            </a:r>
            <a:r>
              <a:rPr lang="en-US" dirty="0" smtClean="0">
                <a:latin typeface="Nudi Akshar-01" pitchFamily="2" charset="0"/>
              </a:rPr>
              <a:t>, ¤</a:t>
            </a:r>
            <a:r>
              <a:rPr lang="en-US" dirty="0" err="1" smtClean="0">
                <a:latin typeface="Nudi Akshar-01" pitchFamily="2" charset="0"/>
              </a:rPr>
              <a:t>UÀ¢vÀ</a:t>
            </a:r>
            <a:r>
              <a:rPr lang="en-US" dirty="0" smtClean="0">
                <a:latin typeface="Nudi Akshar-01" pitchFamily="2" charset="0"/>
              </a:rPr>
              <a:t> ¸</a:t>
            </a:r>
            <a:r>
              <a:rPr lang="en-US" dirty="0" err="1" smtClean="0">
                <a:latin typeface="Nudi Akshar-01" pitchFamily="2" charset="0"/>
              </a:rPr>
              <a:t>ÀªÀÄAiÀÄzÉÆ¼ÀUÉ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CUÀvÀå</a:t>
            </a:r>
            <a:r>
              <a:rPr lang="en-US" dirty="0" smtClean="0">
                <a:latin typeface="Nudi Akshar-01" pitchFamily="2" charset="0"/>
              </a:rPr>
              <a:t> «ª</a:t>
            </a:r>
            <a:r>
              <a:rPr lang="en-US" dirty="0" err="1" smtClean="0">
                <a:latin typeface="Nudi Akshar-01" pitchFamily="2" charset="0"/>
              </a:rPr>
              <a:t>ÀgÀUÀ¼À£ÀÄß</a:t>
            </a:r>
            <a:r>
              <a:rPr lang="en-US" dirty="0" smtClean="0">
                <a:latin typeface="Nudi Akshar-01" pitchFamily="2" charset="0"/>
              </a:rPr>
              <a:t> </a:t>
            </a:r>
            <a:r>
              <a:rPr lang="en-US" dirty="0" err="1" smtClean="0">
                <a:latin typeface="Nudi Akshar-01" pitchFamily="2" charset="0"/>
              </a:rPr>
              <a:t>C¼ÀªÀr¹®è¢gÀÄªÀÅzÀÄ</a:t>
            </a:r>
            <a:r>
              <a:rPr lang="en-US" dirty="0" smtClean="0">
                <a:latin typeface="Nudi Akshar-01" pitchFamily="2" charset="0"/>
              </a:rPr>
              <a:t>.</a:t>
            </a:r>
            <a:endParaRPr lang="en-IN" dirty="0" smtClean="0">
              <a:latin typeface="Nudi Akshar-01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432" y="11565"/>
            <a:ext cx="8394569" cy="1325563"/>
          </a:xfrm>
        </p:spPr>
        <p:txBody>
          <a:bodyPr/>
          <a:lstStyle/>
          <a:p>
            <a:r>
              <a:rPr lang="en-IN" sz="4000" dirty="0" err="1" smtClean="0">
                <a:latin typeface="Nudi Akshar-01" pitchFamily="2" charset="0"/>
              </a:rPr>
              <a:t>GzÁºÀgÀuÉ</a:t>
            </a:r>
            <a:r>
              <a:rPr lang="en-IN" sz="4000" dirty="0" smtClean="0">
                <a:latin typeface="Nudi Akshar-01" pitchFamily="2" charset="0"/>
              </a:rPr>
              <a:t>: §</a:t>
            </a:r>
            <a:r>
              <a:rPr lang="en-IN" sz="4000" dirty="0" err="1" smtClean="0">
                <a:latin typeface="Nudi Akshar-01" pitchFamily="2" charset="0"/>
              </a:rPr>
              <a:t>qÀvÀ£À</a:t>
            </a:r>
            <a:r>
              <a:rPr lang="en-IN" sz="4000" dirty="0" smtClean="0">
                <a:latin typeface="Nudi Akshar-01" pitchFamily="2" charset="0"/>
              </a:rPr>
              <a:t> ªÀÄÄPÀÛ </a:t>
            </a:r>
            <a:r>
              <a:rPr lang="en-IN" sz="4000" dirty="0" err="1" smtClean="0">
                <a:latin typeface="Nudi Akshar-01" pitchFamily="2" charset="0"/>
              </a:rPr>
              <a:t>UÁæ.¥ÀA</a:t>
            </a:r>
            <a:r>
              <a:rPr lang="en-IN" sz="4000" dirty="0" smtClean="0">
                <a:latin typeface="Nudi Akshar-01" pitchFamily="2" charset="0"/>
              </a:rPr>
              <a:t>. </a:t>
            </a:r>
            <a:r>
              <a:rPr lang="en-IN" sz="4000" dirty="0" err="1" smtClean="0">
                <a:latin typeface="Nudi Akshar-01" pitchFamily="2" charset="0"/>
              </a:rPr>
              <a:t>gÀÆ</a:t>
            </a:r>
            <a:r>
              <a:rPr lang="en-IN" sz="4000" dirty="0" smtClean="0">
                <a:latin typeface="Nudi Akshar-01" pitchFamily="2" charset="0"/>
              </a:rPr>
              <a:t>¦¸À®Ä...</a:t>
            </a:r>
            <a:endParaRPr lang="en-US" sz="3850" b="1" dirty="0">
              <a:solidFill>
                <a:schemeClr val="accent5">
                  <a:lumMod val="75000"/>
                </a:schemeClr>
              </a:solidFill>
              <a:latin typeface="Nudi Akshar-01" pitchFamily="2" charset="0"/>
            </a:endParaRPr>
          </a:p>
        </p:txBody>
      </p:sp>
      <p:grpSp>
        <p:nvGrpSpPr>
          <p:cNvPr id="3" name="Group 52"/>
          <p:cNvGrpSpPr/>
          <p:nvPr/>
        </p:nvGrpSpPr>
        <p:grpSpPr>
          <a:xfrm>
            <a:off x="1730997" y="1206724"/>
            <a:ext cx="6057900" cy="5542871"/>
            <a:chOff x="3010423" y="351705"/>
            <a:chExt cx="6118137" cy="5993814"/>
          </a:xfrm>
        </p:grpSpPr>
        <p:sp>
          <p:nvSpPr>
            <p:cNvPr id="52" name="Freeform 51"/>
            <p:cNvSpPr/>
            <p:nvPr/>
          </p:nvSpPr>
          <p:spPr>
            <a:xfrm>
              <a:off x="5417752" y="2707196"/>
              <a:ext cx="1379644" cy="1379644"/>
            </a:xfrm>
            <a:custGeom>
              <a:avLst/>
              <a:gdLst>
                <a:gd name="connsiteX0" fmla="*/ 0 w 1379644"/>
                <a:gd name="connsiteY0" fmla="*/ 689822 h 1379644"/>
                <a:gd name="connsiteX1" fmla="*/ 689822 w 1379644"/>
                <a:gd name="connsiteY1" fmla="*/ 0 h 1379644"/>
                <a:gd name="connsiteX2" fmla="*/ 1379644 w 1379644"/>
                <a:gd name="connsiteY2" fmla="*/ 689822 h 1379644"/>
                <a:gd name="connsiteX3" fmla="*/ 689822 w 1379644"/>
                <a:gd name="connsiteY3" fmla="*/ 1379644 h 1379644"/>
                <a:gd name="connsiteX4" fmla="*/ 0 w 1379644"/>
                <a:gd name="connsiteY4" fmla="*/ 689822 h 137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9644" h="1379644">
                  <a:moveTo>
                    <a:pt x="0" y="689822"/>
                  </a:moveTo>
                  <a:cubicBezTo>
                    <a:pt x="0" y="308844"/>
                    <a:pt x="308844" y="0"/>
                    <a:pt x="689822" y="0"/>
                  </a:cubicBezTo>
                  <a:cubicBezTo>
                    <a:pt x="1070800" y="0"/>
                    <a:pt x="1379644" y="308844"/>
                    <a:pt x="1379644" y="689822"/>
                  </a:cubicBezTo>
                  <a:cubicBezTo>
                    <a:pt x="1379644" y="1070800"/>
                    <a:pt x="1070800" y="1379644"/>
                    <a:pt x="689822" y="1379644"/>
                  </a:cubicBezTo>
                  <a:cubicBezTo>
                    <a:pt x="308844" y="1379644"/>
                    <a:pt x="0" y="1070800"/>
                    <a:pt x="0" y="689822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7150" dist="1270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21729" tIns="221729" rIns="221729" bIns="221729" numCol="1" spcCol="1270" anchor="ctr" anchorCtr="0">
              <a:noAutofit/>
            </a:bodyPr>
            <a:lstStyle/>
            <a:p>
              <a:pPr marL="0" marR="0" lvl="0" indent="0" algn="ctr" defTabSz="13779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31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 rot="16200000">
              <a:off x="5585160" y="2174012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4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Freeform 53"/>
            <p:cNvSpPr/>
            <p:nvPr/>
          </p:nvSpPr>
          <p:spPr>
            <a:xfrm>
              <a:off x="5452243" y="3517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>
              <a:off x="6744365" y="7311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Freeform 55"/>
            <p:cNvSpPr/>
            <p:nvPr/>
          </p:nvSpPr>
          <p:spPr>
            <a:xfrm>
              <a:off x="7626247" y="1748852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CC99F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Freeform 56"/>
            <p:cNvSpPr/>
            <p:nvPr/>
          </p:nvSpPr>
          <p:spPr>
            <a:xfrm rot="490909">
              <a:off x="6785058" y="3558767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3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>
              <a:off x="7817898" y="3081816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33CCCC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 rot="2454545">
              <a:off x="6593190" y="4201158"/>
              <a:ext cx="946993" cy="4571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4" tIns="-15352" rIns="508992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Freeform 59"/>
            <p:cNvSpPr/>
            <p:nvPr/>
          </p:nvSpPr>
          <p:spPr>
            <a:xfrm>
              <a:off x="7258471" y="4306791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Freeform 60"/>
            <p:cNvSpPr/>
            <p:nvPr/>
          </p:nvSpPr>
          <p:spPr>
            <a:xfrm rot="4418182">
              <a:off x="5926687" y="4549380"/>
              <a:ext cx="1044828" cy="21539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0" y="10769"/>
                  </a:moveTo>
                  <a:lnTo>
                    <a:pt x="1044828" y="10769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3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61"/>
            <p:cNvSpPr/>
            <p:nvPr/>
          </p:nvSpPr>
          <p:spPr>
            <a:xfrm>
              <a:off x="6125579" y="5034857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99F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17181818">
              <a:off x="5243634" y="4549379"/>
              <a:ext cx="1044828" cy="2154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2" tIns="-15351" rIns="508994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63"/>
            <p:cNvSpPr/>
            <p:nvPr/>
          </p:nvSpPr>
          <p:spPr>
            <a:xfrm>
              <a:off x="4778907" y="5034857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64"/>
            <p:cNvSpPr/>
            <p:nvPr/>
          </p:nvSpPr>
          <p:spPr>
            <a:xfrm>
              <a:off x="3646015" y="4306791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C000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rgbClr>
                </a:gs>
                <a:gs pos="50000">
                  <a:srgbClr val="FFC000">
                    <a:hueOff val="0"/>
                    <a:satOff val="0"/>
                    <a:lumOff val="0"/>
                    <a:alphaOff val="0"/>
                    <a:satMod val="110000"/>
                    <a:lumMod val="100000"/>
                    <a:shade val="100000"/>
                  </a:srgbClr>
                </a:gs>
                <a:gs pos="100000">
                  <a:srgbClr val="FFC000">
                    <a:hueOff val="0"/>
                    <a:satOff val="0"/>
                    <a:lumOff val="0"/>
                    <a:alphaOff val="0"/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65"/>
            <p:cNvSpPr/>
            <p:nvPr/>
          </p:nvSpPr>
          <p:spPr>
            <a:xfrm rot="21109091">
              <a:off x="4385263" y="3558766"/>
              <a:ext cx="1044829" cy="2154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2" tIns="-15351" rIns="508995" bIns="-15351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66"/>
            <p:cNvSpPr/>
            <p:nvPr/>
          </p:nvSpPr>
          <p:spPr>
            <a:xfrm>
              <a:off x="3086588" y="3081816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>
              <a:off x="3010423" y="1748852"/>
              <a:ext cx="1578480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CCFF3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Freeform 68"/>
            <p:cNvSpPr/>
            <p:nvPr/>
          </p:nvSpPr>
          <p:spPr>
            <a:xfrm rot="3436364">
              <a:off x="4920855" y="2309728"/>
              <a:ext cx="1162921" cy="34630"/>
            </a:xfrm>
            <a:custGeom>
              <a:avLst/>
              <a:gdLst>
                <a:gd name="connsiteX0" fmla="*/ 0 w 1044828"/>
                <a:gd name="connsiteY0" fmla="*/ 10769 h 21539"/>
                <a:gd name="connsiteX1" fmla="*/ 1044828 w 1044828"/>
                <a:gd name="connsiteY1" fmla="*/ 10769 h 21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44828" h="21539">
                  <a:moveTo>
                    <a:pt x="1044828" y="10770"/>
                  </a:moveTo>
                  <a:lnTo>
                    <a:pt x="0" y="10770"/>
                  </a:lnTo>
                </a:path>
              </a:pathLst>
            </a:custGeom>
            <a:noFill/>
            <a:ln w="12700" cap="flat" cmpd="sng" algn="ctr">
              <a:solidFill>
                <a:srgbClr val="ED7D31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txBody>
            <a:bodyPr spcFirstLastPara="0" vert="horz" wrap="square" lIns="508993" tIns="-15351" rIns="508994" bIns="-15352" numCol="1" spcCol="1270" anchor="ctr" anchorCtr="0">
              <a:noAutofit/>
            </a:bodyPr>
            <a:lstStyle/>
            <a:p>
              <a:pPr marL="0" marR="0" lvl="0" indent="0" algn="ctr" defTabSz="222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5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>
              <a:off x="4160121" y="731105"/>
              <a:ext cx="1310662" cy="1310662"/>
            </a:xfrm>
            <a:custGeom>
              <a:avLst/>
              <a:gdLst>
                <a:gd name="connsiteX0" fmla="*/ 0 w 1310662"/>
                <a:gd name="connsiteY0" fmla="*/ 655331 h 1310662"/>
                <a:gd name="connsiteX1" fmla="*/ 655331 w 1310662"/>
                <a:gd name="connsiteY1" fmla="*/ 0 h 1310662"/>
                <a:gd name="connsiteX2" fmla="*/ 1310662 w 1310662"/>
                <a:gd name="connsiteY2" fmla="*/ 655331 h 1310662"/>
                <a:gd name="connsiteX3" fmla="*/ 655331 w 1310662"/>
                <a:gd name="connsiteY3" fmla="*/ 1310662 h 1310662"/>
                <a:gd name="connsiteX4" fmla="*/ 0 w 1310662"/>
                <a:gd name="connsiteY4" fmla="*/ 655331 h 131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662" h="1310662">
                  <a:moveTo>
                    <a:pt x="0" y="655331"/>
                  </a:moveTo>
                  <a:cubicBezTo>
                    <a:pt x="0" y="293402"/>
                    <a:pt x="293402" y="0"/>
                    <a:pt x="655331" y="0"/>
                  </a:cubicBezTo>
                  <a:cubicBezTo>
                    <a:pt x="1017260" y="0"/>
                    <a:pt x="1310662" y="293402"/>
                    <a:pt x="1310662" y="655331"/>
                  </a:cubicBezTo>
                  <a:cubicBezTo>
                    <a:pt x="1310662" y="1017260"/>
                    <a:pt x="1017260" y="1310662"/>
                    <a:pt x="655331" y="1310662"/>
                  </a:cubicBezTo>
                  <a:cubicBezTo>
                    <a:pt x="293402" y="1310662"/>
                    <a:pt x="0" y="1017260"/>
                    <a:pt x="0" y="655331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spcFirstLastPara="0" vert="horz" wrap="square" lIns="203372" tIns="203372" rIns="203372" bIns="203372" numCol="1" spcCol="1270" anchor="ctr" anchorCtr="0">
              <a:noAutofit/>
            </a:bodyPr>
            <a:lstStyle/>
            <a:p>
              <a:pPr marL="0" marR="0" lvl="0" indent="0" algn="ctr" defTabSz="8001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1" name="Rectangle 70"/>
          <p:cNvSpPr/>
          <p:nvPr/>
        </p:nvSpPr>
        <p:spPr>
          <a:xfrm>
            <a:off x="2873998" y="1511523"/>
            <a:ext cx="125730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Social Protection for old, widows,</a:t>
            </a:r>
          </a:p>
          <a:p>
            <a:pPr algn="ctr">
              <a:defRPr/>
            </a:pP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disabled</a:t>
            </a:r>
            <a:endParaRPr lang="en-GB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730997" y="2654524"/>
            <a:ext cx="1485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/>
              <a:t>Sports</a:t>
            </a:r>
          </a:p>
          <a:p>
            <a:pPr algn="ctr">
              <a:defRPr/>
            </a:pPr>
            <a:r>
              <a:rPr lang="en-US" b="1" dirty="0"/>
              <a:t>Youth Clubs Culture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795142" y="3740612"/>
            <a:ext cx="13144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Non Farm Livelihood, </a:t>
            </a:r>
            <a:endParaRPr lang="en-IN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defRPr/>
            </a:pPr>
            <a:r>
              <a:rPr lang="en-I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Multiple </a:t>
            </a:r>
            <a:r>
              <a:rPr lang="en-IN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Livelihoods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382821" y="5072074"/>
            <a:ext cx="12001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/>
              <a:t>Well-being of the vulnerable 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408677" y="5758008"/>
            <a:ext cx="1485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/>
              <a:t>Women SHGs Economic Activity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866650" y="5655118"/>
            <a:ext cx="12573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 smtClean="0"/>
              <a:t>Education,</a:t>
            </a:r>
          </a:p>
          <a:p>
            <a:pPr algn="ctr">
              <a:defRPr/>
            </a:pPr>
            <a:r>
              <a:rPr lang="en-US" sz="1600" b="1" dirty="0" smtClean="0"/>
              <a:t>Skill Development</a:t>
            </a:r>
            <a:endParaRPr lang="en-US" sz="1600" b="1" dirty="0"/>
          </a:p>
        </p:txBody>
      </p:sp>
      <p:sp>
        <p:nvSpPr>
          <p:cNvPr id="77" name="Rectangle 76"/>
          <p:cNvSpPr/>
          <p:nvPr/>
        </p:nvSpPr>
        <p:spPr>
          <a:xfrm>
            <a:off x="5982450" y="5028526"/>
            <a:ext cx="12001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 smtClean="0"/>
              <a:t>Bank/ Credit/ </a:t>
            </a:r>
            <a:r>
              <a:rPr lang="en-US" sz="1600" b="1" dirty="0"/>
              <a:t>Financial </a:t>
            </a:r>
            <a:r>
              <a:rPr lang="en-US" sz="1600" b="1" dirty="0" smtClean="0"/>
              <a:t>Inclusion</a:t>
            </a:r>
            <a:endParaRPr lang="en-US" sz="1600" b="1" dirty="0"/>
          </a:p>
        </p:txBody>
      </p:sp>
      <p:sp>
        <p:nvSpPr>
          <p:cNvPr id="78" name="Rectangle 77"/>
          <p:cNvSpPr/>
          <p:nvPr/>
        </p:nvSpPr>
        <p:spPr>
          <a:xfrm>
            <a:off x="6588747" y="3857628"/>
            <a:ext cx="12001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 smtClean="0"/>
              <a:t>Agriculture &amp; Water </a:t>
            </a:r>
            <a:r>
              <a:rPr lang="en-US" sz="1600" b="1" dirty="0"/>
              <a:t>Conservation</a:t>
            </a:r>
          </a:p>
        </p:txBody>
      </p:sp>
      <p:sp>
        <p:nvSpPr>
          <p:cNvPr id="79" name="Rectangle 78"/>
          <p:cNvSpPr/>
          <p:nvPr/>
        </p:nvSpPr>
        <p:spPr>
          <a:xfrm>
            <a:off x="6476433" y="2733541"/>
            <a:ext cx="1028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/>
              <a:t>Health and </a:t>
            </a:r>
            <a:r>
              <a:rPr lang="en-US" sz="1600" b="1" dirty="0" smtClean="0"/>
              <a:t>Nutrition</a:t>
            </a:r>
            <a:endParaRPr lang="en-US" sz="1600" b="1" dirty="0"/>
          </a:p>
        </p:txBody>
      </p:sp>
      <p:sp>
        <p:nvSpPr>
          <p:cNvPr id="80" name="Rectangle 79"/>
          <p:cNvSpPr/>
          <p:nvPr/>
        </p:nvSpPr>
        <p:spPr>
          <a:xfrm>
            <a:off x="4202558" y="1254813"/>
            <a:ext cx="12573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sz="1400" b="1" dirty="0" smtClean="0"/>
              <a:t>Connectivity, </a:t>
            </a:r>
          </a:p>
          <a:p>
            <a:pPr algn="ctr">
              <a:defRPr/>
            </a:pPr>
            <a:r>
              <a:rPr lang="en-IN" sz="1400" b="1" dirty="0" smtClean="0"/>
              <a:t>Roads</a:t>
            </a:r>
            <a:r>
              <a:rPr lang="en-IN" sz="1400" b="1" dirty="0"/>
              <a:t>, Internet, LPG, </a:t>
            </a:r>
            <a:r>
              <a:rPr lang="en-IN" sz="1400" b="1" dirty="0" smtClean="0"/>
              <a:t> IT/DBT</a:t>
            </a:r>
            <a:endParaRPr lang="en-IN" sz="1400" b="1" dirty="0"/>
          </a:p>
        </p:txBody>
      </p:sp>
      <p:sp>
        <p:nvSpPr>
          <p:cNvPr id="81" name="Rectangle 80"/>
          <p:cNvSpPr/>
          <p:nvPr/>
        </p:nvSpPr>
        <p:spPr>
          <a:xfrm>
            <a:off x="5388597" y="1565964"/>
            <a:ext cx="14287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IN" sz="1600" b="1" dirty="0"/>
              <a:t>Power, Housing ODF, Waste </a:t>
            </a:r>
            <a:r>
              <a:rPr lang="en-IN" sz="1600" b="1" dirty="0" smtClean="0"/>
              <a:t>Management</a:t>
            </a:r>
            <a:endParaRPr lang="en-IN" sz="1600" b="1" dirty="0"/>
          </a:p>
        </p:txBody>
      </p:sp>
      <p:sp>
        <p:nvSpPr>
          <p:cNvPr id="82" name="Rectangle 81"/>
          <p:cNvSpPr/>
          <p:nvPr/>
        </p:nvSpPr>
        <p:spPr>
          <a:xfrm>
            <a:off x="4212024" y="3493653"/>
            <a:ext cx="11356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b="1" dirty="0" smtClean="0"/>
              <a:t>Poverty free </a:t>
            </a:r>
            <a:r>
              <a:rPr lang="en-GB" sz="1600" b="1" smtClean="0"/>
              <a:t>Gram Panchayat</a:t>
            </a:r>
            <a:endParaRPr lang="en-GB" sz="1600" b="1" dirty="0"/>
          </a:p>
        </p:txBody>
      </p:sp>
      <p:cxnSp>
        <p:nvCxnSpPr>
          <p:cNvPr id="83" name="Straight Connector 82"/>
          <p:cNvCxnSpPr/>
          <p:nvPr/>
        </p:nvCxnSpPr>
        <p:spPr>
          <a:xfrm flipH="1">
            <a:off x="3516199" y="4445613"/>
            <a:ext cx="742950" cy="6858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 flipV="1">
            <a:off x="3274047" y="3340321"/>
            <a:ext cx="914400" cy="4572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V="1">
            <a:off x="5445748" y="3264125"/>
            <a:ext cx="855629" cy="554349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V="1">
            <a:off x="5159997" y="2616813"/>
            <a:ext cx="457200" cy="9144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8080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:\Users\Public\SDG-Kannada cop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866" y="0"/>
            <a:ext cx="88924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AiÉÆÃd£É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-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Akshar-01" pitchFamily="2" charset="0"/>
              </a:rPr>
              <a:t>C©üªÀÈ¢Þ</a:t>
            </a:r>
            <a: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  <a:t/>
            </a:r>
            <a:br>
              <a:rPr lang="en-IN" sz="4800" dirty="0" smtClean="0">
                <a:solidFill>
                  <a:srgbClr val="FFFF00"/>
                </a:solidFill>
                <a:latin typeface="Nudi Akshar-01" pitchFamily="2" charset="0"/>
              </a:rPr>
            </a:br>
            <a:r>
              <a:rPr lang="en-IN" sz="4800" dirty="0" err="1" smtClean="0">
                <a:latin typeface="Nudi Akshar-01" pitchFamily="2" charset="0"/>
              </a:rPr>
              <a:t>PÁAiÀÄðPÀæªÀÄUÀ¼À</a:t>
            </a:r>
            <a:r>
              <a:rPr lang="en-IN" sz="4800" dirty="0" smtClean="0">
                <a:latin typeface="Nudi Akshar-01" pitchFamily="2" charset="0"/>
              </a:rPr>
              <a:t> </a:t>
            </a:r>
            <a:r>
              <a:rPr lang="en-IN" sz="4800" dirty="0" err="1" smtClean="0">
                <a:latin typeface="Nudi Akshar-01" pitchFamily="2" charset="0"/>
              </a:rPr>
              <a:t>gÀÆ¥ÀÄgÉÃ±É</a:t>
            </a:r>
            <a:endParaRPr lang="en-IN" sz="4800" dirty="0">
              <a:latin typeface="Nudi Akshar-01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IN" dirty="0" err="1" smtClean="0">
                <a:latin typeface="Nudi Akshar-01" pitchFamily="2" charset="0"/>
              </a:rPr>
              <a:t>d£ÀgÀ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AiÉÆÃd£É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d£ÀgÀ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C©üªÀÈ¢Þ</a:t>
            </a:r>
            <a:r>
              <a:rPr lang="en-IN" dirty="0" smtClean="0">
                <a:latin typeface="Nudi Akshar-01" pitchFamily="2" charset="0"/>
              </a:rPr>
              <a:t> ª</a:t>
            </a:r>
            <a:r>
              <a:rPr lang="en-IN" dirty="0" err="1" smtClean="0">
                <a:latin typeface="Nudi Akshar-01" pitchFamily="2" charset="0"/>
              </a:rPr>
              <a:t>ÀiÁUÀð¸ÀÆaAiÀÄ£ÀÄß</a:t>
            </a:r>
            <a:r>
              <a:rPr lang="en-IN" dirty="0" smtClean="0">
                <a:latin typeface="Nudi Akshar-01" pitchFamily="2" charset="0"/>
              </a:rPr>
              <a:t> ¸</a:t>
            </a:r>
            <a:r>
              <a:rPr lang="en-IN" dirty="0" err="1" smtClean="0">
                <a:latin typeface="Nudi Akshar-01" pitchFamily="2" charset="0"/>
              </a:rPr>
              <a:t>ÀPÁðgÀªÀÅ</a:t>
            </a:r>
            <a:r>
              <a:rPr lang="en-IN" dirty="0" smtClean="0">
                <a:latin typeface="Nudi Akshar-01" pitchFamily="2" charset="0"/>
              </a:rPr>
              <a:t> 27-08-2019gÀAzÀÄ ºÉÆgÀr¹zÉ</a:t>
            </a:r>
            <a:r>
              <a:rPr lang="en-IN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US" dirty="0">
                <a:latin typeface="Nudi Akshar-01" pitchFamily="2" charset="0"/>
              </a:rPr>
              <a:t>6021 </a:t>
            </a:r>
            <a:r>
              <a:rPr lang="en-US" dirty="0" err="1">
                <a:latin typeface="Nudi Akshar-01" pitchFamily="2" charset="0"/>
              </a:rPr>
              <a:t>UÁæ</a:t>
            </a:r>
            <a:r>
              <a:rPr lang="en-US" dirty="0">
                <a:latin typeface="Nudi Akshar-01" pitchFamily="2" charset="0"/>
              </a:rPr>
              <a:t>. ¥ÀA.UÀ¼À ¥</a:t>
            </a:r>
            <a:r>
              <a:rPr lang="en-US" dirty="0" err="1">
                <a:latin typeface="Nudi Akshar-01" pitchFamily="2" charset="0"/>
              </a:rPr>
              <a:t>ÀæUÀw</a:t>
            </a:r>
            <a:r>
              <a:rPr lang="en-US" dirty="0">
                <a:latin typeface="Nudi Akshar-01" pitchFamily="2" charset="0"/>
              </a:rPr>
              <a:t> ¥Àj²Ã®£Á ¸</a:t>
            </a:r>
            <a:r>
              <a:rPr lang="en-US" dirty="0" err="1">
                <a:latin typeface="Nudi Akshar-01" pitchFamily="2" charset="0"/>
              </a:rPr>
              <a:t>À¨sÉ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b="1" dirty="0">
                <a:latin typeface="Nudi Akshar-01" pitchFamily="2" charset="0"/>
              </a:rPr>
              <a:t>(f.¦.-</a:t>
            </a:r>
            <a:r>
              <a:rPr lang="en-US" b="1" dirty="0" err="1">
                <a:latin typeface="Nudi Akshar-01" pitchFamily="2" charset="0"/>
              </a:rPr>
              <a:t>PÉ.r</a:t>
            </a:r>
            <a:r>
              <a:rPr lang="en-US" b="1" dirty="0">
                <a:latin typeface="Nudi Akshar-01" pitchFamily="2" charset="0"/>
              </a:rPr>
              <a:t>.¦)</a:t>
            </a:r>
            <a:r>
              <a:rPr lang="en-US" dirty="0" err="1">
                <a:latin typeface="Nudi Akshar-01" pitchFamily="2" charset="0"/>
              </a:rPr>
              <a:t>AiÀÄ£ÀÄß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b="1" dirty="0">
                <a:latin typeface="Nudi Akshar-01" pitchFamily="2" charset="0"/>
              </a:rPr>
              <a:t>30-09-2019gÉÆ¼ÀU</a:t>
            </a:r>
            <a:r>
              <a:rPr lang="en-US" dirty="0">
                <a:latin typeface="Nudi Akshar-01" pitchFamily="2" charset="0"/>
              </a:rPr>
              <a:t>É DAiÉÆÃf¹, </a:t>
            </a:r>
            <a:r>
              <a:rPr lang="en-US" dirty="0" err="1">
                <a:latin typeface="Nudi Akshar-01" pitchFamily="2" charset="0"/>
              </a:rPr>
              <a:t>AiÉÆÃd£Á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dirty="0" err="1">
                <a:latin typeface="Nudi Akshar-01" pitchFamily="2" charset="0"/>
              </a:rPr>
              <a:t>vÀAiÀiÁjPÉ</a:t>
            </a:r>
            <a:r>
              <a:rPr lang="en-US" dirty="0">
                <a:latin typeface="Nudi Akshar-01" pitchFamily="2" charset="0"/>
              </a:rPr>
              <a:t> §UÉÎ ª</a:t>
            </a:r>
            <a:r>
              <a:rPr lang="en-US" dirty="0" err="1">
                <a:latin typeface="Nudi Akshar-01" pitchFamily="2" charset="0"/>
              </a:rPr>
              <a:t>ÀiÁ»w</a:t>
            </a:r>
            <a:r>
              <a:rPr lang="en-US" dirty="0">
                <a:latin typeface="Nudi Akshar-01" pitchFamily="2" charset="0"/>
              </a:rPr>
              <a:t> ¤</a:t>
            </a:r>
            <a:r>
              <a:rPr lang="en-US" dirty="0" err="1">
                <a:latin typeface="Nudi Akshar-01" pitchFamily="2" charset="0"/>
              </a:rPr>
              <a:t>ÃqÀÄªÀÅzÀÄ</a:t>
            </a:r>
            <a:r>
              <a:rPr lang="en-US" dirty="0">
                <a:latin typeface="Nudi Akshar-01" pitchFamily="2" charset="0"/>
              </a:rPr>
              <a:t>.</a:t>
            </a:r>
            <a:endParaRPr lang="en-IN" dirty="0">
              <a:latin typeface="Nudi Akshar-01" pitchFamily="2" charset="0"/>
            </a:endParaRPr>
          </a:p>
          <a:p>
            <a:pPr algn="just"/>
            <a:r>
              <a:rPr lang="en-IN" dirty="0">
                <a:latin typeface="Nudi Akshar-01" pitchFamily="2" charset="0"/>
              </a:rPr>
              <a:t>6021 UÁæ.¥ÀA.UÀ¼ÀÄ «</a:t>
            </a:r>
            <a:r>
              <a:rPr lang="en-IN" dirty="0" err="1">
                <a:latin typeface="Nudi Akshar-01" pitchFamily="2" charset="0"/>
              </a:rPr>
              <a:t>ÄµÀ£ï</a:t>
            </a:r>
            <a:r>
              <a:rPr lang="en-IN" dirty="0">
                <a:latin typeface="Nudi Akshar-01" pitchFamily="2" charset="0"/>
              </a:rPr>
              <a:t> </a:t>
            </a:r>
            <a:r>
              <a:rPr lang="en-IN" dirty="0" err="1">
                <a:latin typeface="Nudi Akshar-01" pitchFamily="2" charset="0"/>
              </a:rPr>
              <a:t>CAvÉÆåÃzÀAiÀÄzÀ</a:t>
            </a:r>
            <a:r>
              <a:rPr lang="en-IN" dirty="0">
                <a:latin typeface="Nudi Akshar-01" pitchFamily="2" charset="0"/>
              </a:rPr>
              <a:t> £ÀªÀÄÆ£ÉUÀ¼À </a:t>
            </a:r>
            <a:r>
              <a:rPr lang="en-IN" dirty="0" err="1">
                <a:latin typeface="Nudi Akshar-01" pitchFamily="2" charset="0"/>
              </a:rPr>
              <a:t>C£ÀÄ¸ÁgÀ</a:t>
            </a:r>
            <a:r>
              <a:rPr lang="en-IN" dirty="0">
                <a:latin typeface="Nudi Akshar-01" pitchFamily="2" charset="0"/>
              </a:rPr>
              <a:t> </a:t>
            </a:r>
            <a:r>
              <a:rPr lang="en-IN" b="1" dirty="0">
                <a:latin typeface="Nudi Akshar-01" pitchFamily="2" charset="0"/>
              </a:rPr>
              <a:t>02£ÉÃ </a:t>
            </a:r>
            <a:r>
              <a:rPr lang="en-IN" b="1" dirty="0" err="1">
                <a:latin typeface="Nudi Akshar-01" pitchFamily="2" charset="0"/>
              </a:rPr>
              <a:t>CPÉÆÖÃ§gï</a:t>
            </a:r>
            <a:r>
              <a:rPr lang="en-IN" b="1" dirty="0">
                <a:latin typeface="Nudi Akshar-01" pitchFamily="2" charset="0"/>
              </a:rPr>
              <a:t> ¤</a:t>
            </a:r>
            <a:r>
              <a:rPr lang="en-IN" b="1" dirty="0" err="1">
                <a:latin typeface="Nudi Akshar-01" pitchFamily="2" charset="0"/>
              </a:rPr>
              <a:t>AzÀ</a:t>
            </a:r>
            <a:r>
              <a:rPr lang="en-IN" b="1" dirty="0">
                <a:latin typeface="Nudi Akshar-01" pitchFamily="2" charset="0"/>
              </a:rPr>
              <a:t> 15£ÉÃ </a:t>
            </a:r>
            <a:r>
              <a:rPr lang="en-IN" b="1" dirty="0" err="1">
                <a:latin typeface="Nudi Akshar-01" pitchFamily="2" charset="0"/>
              </a:rPr>
              <a:t>CPÉÆÖÃ§gï</a:t>
            </a:r>
            <a:r>
              <a:rPr lang="en-IN" b="1" dirty="0">
                <a:latin typeface="Nudi Akshar-01" pitchFamily="2" charset="0"/>
              </a:rPr>
              <a:t> </a:t>
            </a:r>
            <a:r>
              <a:rPr lang="en-IN" b="1" dirty="0" err="1">
                <a:latin typeface="Nudi Akshar-01" pitchFamily="2" charset="0"/>
              </a:rPr>
              <a:t>gÀªÀgÉU</a:t>
            </a:r>
            <a:r>
              <a:rPr lang="en-IN" dirty="0" err="1">
                <a:latin typeface="Nudi Akshar-01" pitchFamily="2" charset="0"/>
              </a:rPr>
              <a:t>É</a:t>
            </a:r>
            <a:r>
              <a:rPr lang="en-IN" dirty="0">
                <a:latin typeface="Nudi Akshar-01" pitchFamily="2" charset="0"/>
              </a:rPr>
              <a:t> </a:t>
            </a:r>
            <a:r>
              <a:rPr lang="en-IN" dirty="0" err="1">
                <a:latin typeface="Nudi Akshar-01" pitchFamily="2" charset="0"/>
              </a:rPr>
              <a:t>zÀvÁÛA±À</a:t>
            </a:r>
            <a:r>
              <a:rPr lang="en-IN" dirty="0">
                <a:latin typeface="Nudi Akshar-01" pitchFamily="2" charset="0"/>
              </a:rPr>
              <a:t> ¸ÀAUÀæ»¹, ¸</a:t>
            </a:r>
            <a:r>
              <a:rPr lang="en-IN" dirty="0" err="1">
                <a:latin typeface="Nudi Akshar-01" pitchFamily="2" charset="0"/>
              </a:rPr>
              <a:t>ÀzÀj</a:t>
            </a:r>
            <a:r>
              <a:rPr lang="en-IN" dirty="0">
                <a:latin typeface="Nudi Akshar-01" pitchFamily="2" charset="0"/>
              </a:rPr>
              <a:t> </a:t>
            </a:r>
            <a:r>
              <a:rPr lang="en-US" dirty="0">
                <a:latin typeface="Nudi Akshar-01" pitchFamily="2" charset="0"/>
              </a:rPr>
              <a:t>ªÀiÁ»wUÀ¼À£ÀÄß «</a:t>
            </a:r>
            <a:r>
              <a:rPr lang="en-US" dirty="0" err="1">
                <a:latin typeface="Nudi Akshar-01" pitchFamily="2" charset="0"/>
              </a:rPr>
              <a:t>ÄµÀ£ï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dirty="0" err="1">
                <a:latin typeface="Nudi Akshar-01" pitchFamily="2" charset="0"/>
              </a:rPr>
              <a:t>CAvÉÆåÃzÀAiÀÄ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dirty="0" err="1">
                <a:latin typeface="Nudi Akshar-01" pitchFamily="2" charset="0"/>
              </a:rPr>
              <a:t>Då¥ï£À°è</a:t>
            </a:r>
            <a:r>
              <a:rPr lang="en-US" dirty="0">
                <a:latin typeface="Nudi Akshar-01" pitchFamily="2" charset="0"/>
              </a:rPr>
              <a:t> </a:t>
            </a:r>
            <a:r>
              <a:rPr lang="en-US" dirty="0" err="1">
                <a:latin typeface="Nudi Akshar-01" pitchFamily="2" charset="0"/>
              </a:rPr>
              <a:t>EA¢üÃPÀj¸ÀÄªÀÅzÀÄ</a:t>
            </a:r>
            <a:r>
              <a:rPr lang="en-US" dirty="0" smtClean="0">
                <a:latin typeface="Nudi Akshar-01" pitchFamily="2" charset="0"/>
              </a:rPr>
              <a:t>.</a:t>
            </a:r>
            <a:endParaRPr lang="en-IN" dirty="0">
              <a:latin typeface="Nudi Akshar-01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dirty="0" smtClean="0">
                <a:latin typeface="Nudi Akshar-01" pitchFamily="2" charset="0"/>
              </a:rPr>
              <a:t>ª</a:t>
            </a:r>
            <a:r>
              <a:rPr lang="en-IN" sz="4800" b="1" dirty="0" err="1" smtClean="0">
                <a:latin typeface="Nudi Akshar-01" pitchFamily="2" charset="0"/>
              </a:rPr>
              <a:t>ÀÄÄAzÀÄªÀgÉzÀÄ</a:t>
            </a:r>
            <a:r>
              <a:rPr lang="en-IN" sz="4800" b="1" dirty="0" smtClean="0">
                <a:latin typeface="Nudi Akshar-01" pitchFamily="2" charset="0"/>
              </a:rPr>
              <a:t>...</a:t>
            </a:r>
            <a:endParaRPr lang="en-IN" sz="4800" b="1" dirty="0">
              <a:latin typeface="Nudi Akshar-01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IN" b="1" dirty="0" err="1" smtClean="0">
                <a:latin typeface="Nudi Akshar-01" pitchFamily="2" charset="0"/>
              </a:rPr>
              <a:t>15£ÉÃ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CPÉÆÖÃ§gï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jAzÀ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15£ÉÃ</a:t>
            </a:r>
            <a:r>
              <a:rPr lang="en-IN" b="1" dirty="0" smtClean="0">
                <a:latin typeface="Nudi Akshar-01" pitchFamily="2" charset="0"/>
              </a:rPr>
              <a:t> £</a:t>
            </a:r>
            <a:r>
              <a:rPr lang="en-IN" b="1" dirty="0" err="1" smtClean="0">
                <a:latin typeface="Nudi Akshar-01" pitchFamily="2" charset="0"/>
              </a:rPr>
              <a:t>ÀªÉA§gï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2019</a:t>
            </a:r>
            <a:r>
              <a:rPr lang="en-IN" dirty="0" err="1" smtClean="0">
                <a:latin typeface="Nudi Akshar-01" pitchFamily="2" charset="0"/>
              </a:rPr>
              <a:t>gÀªÀgÉUÉ</a:t>
            </a:r>
            <a:r>
              <a:rPr lang="en-IN" dirty="0" smtClean="0">
                <a:latin typeface="Nudi Akshar-01" pitchFamily="2" charset="0"/>
              </a:rPr>
              <a:t> «±</a:t>
            </a:r>
            <a:r>
              <a:rPr lang="en-IN" dirty="0" err="1" smtClean="0">
                <a:latin typeface="Nudi Akshar-01" pitchFamily="2" charset="0"/>
              </a:rPr>
              <a:t>ÉÃµÀ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UÁæªÀÄ¸À¨sÉUÀ¼À£ÀÄß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PÀAzÁAiÀÄ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UÁæªÀÄªÁgÀÄ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DAiÉÆÃf¸À®Ä</a:t>
            </a:r>
            <a:r>
              <a:rPr lang="en-IN" dirty="0" smtClean="0">
                <a:latin typeface="Nudi Akshar-01" pitchFamily="2" charset="0"/>
              </a:rPr>
              <a:t> ¢£</a:t>
            </a:r>
            <a:r>
              <a:rPr lang="en-IN" dirty="0" err="1" smtClean="0">
                <a:latin typeface="Nudi Akshar-01" pitchFamily="2" charset="0"/>
              </a:rPr>
              <a:t>ÁAPÀUÀ¼À£ÀÄß</a:t>
            </a:r>
            <a:r>
              <a:rPr lang="en-IN" dirty="0" smtClean="0">
                <a:latin typeface="Nudi Akshar-01" pitchFamily="2" charset="0"/>
              </a:rPr>
              <a:t> ¤</a:t>
            </a:r>
            <a:r>
              <a:rPr lang="en-IN" dirty="0" err="1" smtClean="0">
                <a:latin typeface="Nudi Akshar-01" pitchFamily="2" charset="0"/>
              </a:rPr>
              <a:t>UÀ</a:t>
            </a:r>
            <a:r>
              <a:rPr lang="en-IN" dirty="0" smtClean="0">
                <a:latin typeface="Nudi Akshar-01" pitchFamily="2" charset="0"/>
              </a:rPr>
              <a:t>¢¥</a:t>
            </a:r>
            <a:r>
              <a:rPr lang="en-IN" dirty="0" err="1" smtClean="0">
                <a:latin typeface="Nudi Akshar-01" pitchFamily="2" charset="0"/>
              </a:rPr>
              <a:t>Àr¸ÀÄªÀÅzÀÄ</a:t>
            </a:r>
            <a:r>
              <a:rPr lang="en-IN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IN" dirty="0" smtClean="0">
                <a:latin typeface="Nudi Akshar-01" pitchFamily="2" charset="0"/>
              </a:rPr>
              <a:t>«</a:t>
            </a:r>
            <a:r>
              <a:rPr lang="en-IN" dirty="0" err="1" smtClean="0">
                <a:latin typeface="Nudi Akshar-01" pitchFamily="2" charset="0"/>
              </a:rPr>
              <a:t>ÄµÀ£ï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CAvÉÆåÃzÀAiÀÄ</a:t>
            </a:r>
            <a:r>
              <a:rPr lang="en-IN" dirty="0" smtClean="0">
                <a:latin typeface="Nudi Akshar-01" pitchFamily="2" charset="0"/>
              </a:rPr>
              <a:t> £ÀªÀÄÆ£ÉUÀ¼À£ÀéAiÀÄ ¸ÀAUÀæ»¹zÀ zÀvÁÛA±ÀUÀ¼À£ÀÄß «±ÉÃµÀ UÁæªÀÄ¸À¨sÉUÀ¼À°è ªÀÄAr¹, ª</a:t>
            </a:r>
            <a:r>
              <a:rPr lang="en-IN" dirty="0" err="1" smtClean="0">
                <a:latin typeface="Nudi Akshar-01" pitchFamily="2" charset="0"/>
              </a:rPr>
              <a:t>ÀiË°åÃPÀj¸ÀÄªÀÅzÀÄ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PÀqÁØAiÀÄªÁVzÉ</a:t>
            </a:r>
            <a:r>
              <a:rPr lang="en-IN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IN" dirty="0" err="1" smtClean="0">
                <a:latin typeface="Nudi Akshar-01" pitchFamily="2" charset="0"/>
              </a:rPr>
              <a:t>UÁæ.¥ÀA</a:t>
            </a:r>
            <a:r>
              <a:rPr lang="en-IN" dirty="0" smtClean="0">
                <a:latin typeface="Nudi Akshar-01" pitchFamily="2" charset="0"/>
              </a:rPr>
              <a:t>. </a:t>
            </a:r>
            <a:r>
              <a:rPr lang="en-IN" dirty="0" err="1" smtClean="0">
                <a:latin typeface="Nudi Akshar-01" pitchFamily="2" charset="0"/>
              </a:rPr>
              <a:t>AiÉÆÃd£ÉAiÀÄ£ÀÄß</a:t>
            </a:r>
            <a:r>
              <a:rPr lang="en-IN" dirty="0" smtClean="0">
                <a:latin typeface="Nudi Akshar-01" pitchFamily="2" charset="0"/>
              </a:rPr>
              <a:t> ¹zÀÞ¥Àr¸ÀÄªÁUÀ </a:t>
            </a:r>
            <a:r>
              <a:rPr lang="en-IN" dirty="0" err="1" smtClean="0">
                <a:latin typeface="Nudi Akshar-01" pitchFamily="2" charset="0"/>
              </a:rPr>
              <a:t>vÀ¥ÀàzÉÃ</a:t>
            </a:r>
            <a:r>
              <a:rPr lang="en-IN" dirty="0" smtClean="0">
                <a:latin typeface="Nudi Akshar-01" pitchFamily="2" charset="0"/>
              </a:rPr>
              <a:t> ¸</a:t>
            </a:r>
            <a:r>
              <a:rPr lang="en-IN" dirty="0" err="1" smtClean="0">
                <a:latin typeface="Nudi Akshar-01" pitchFamily="2" charset="0"/>
              </a:rPr>
              <a:t>ÀA¥À£ÀÆä</a:t>
            </a:r>
            <a:r>
              <a:rPr lang="en-IN" dirty="0" smtClean="0">
                <a:latin typeface="Nudi Akshar-01" pitchFamily="2" charset="0"/>
              </a:rPr>
              <a:t>® </a:t>
            </a:r>
            <a:r>
              <a:rPr lang="en-IN" dirty="0" err="1" smtClean="0">
                <a:latin typeface="Nudi Akshar-01" pitchFamily="2" charset="0"/>
              </a:rPr>
              <a:t>UÀÄZÀÒªÀ£ÀÄß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UÀªÀÄ£ÀzÀ°èj¹PÉÆAqÀÄ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¹zÀÞ¥Àr¸ÀÄªÀÅzÀÄ</a:t>
            </a:r>
            <a:r>
              <a:rPr lang="en-IN" dirty="0" smtClean="0">
                <a:latin typeface="Nudi Akshar-01" pitchFamily="2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dirty="0" smtClean="0">
                <a:latin typeface="Nudi Akshar-01" pitchFamily="2" charset="0"/>
              </a:rPr>
              <a:t>ª</a:t>
            </a:r>
            <a:r>
              <a:rPr lang="en-IN" sz="4800" b="1" dirty="0" err="1" smtClean="0">
                <a:latin typeface="Nudi Akshar-01" pitchFamily="2" charset="0"/>
              </a:rPr>
              <a:t>ÀÄÄAzÀÄªÀgÉzÀÄ</a:t>
            </a:r>
            <a:r>
              <a:rPr lang="en-IN" sz="4800" b="1" dirty="0" smtClean="0">
                <a:latin typeface="Nudi Akshar-01" pitchFamily="2" charset="0"/>
              </a:rPr>
              <a:t>...</a:t>
            </a:r>
            <a:endParaRPr lang="en-IN" sz="4800" b="1" dirty="0">
              <a:latin typeface="Nudi Akshar-01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IN" b="1" dirty="0" err="1" smtClean="0">
                <a:latin typeface="Nudi Akshar-01" pitchFamily="2" charset="0"/>
              </a:rPr>
              <a:t>UÁæ.¥ÀA.UÉ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MAzÉÃ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AiÉÆÃd£É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EgÀÄªÀAvÉ</a:t>
            </a:r>
            <a:r>
              <a:rPr lang="en-IN" dirty="0" smtClean="0">
                <a:latin typeface="Nudi Akshar-01" pitchFamily="2" charset="0"/>
              </a:rPr>
              <a:t> ¹zÀÞ¥Àr¸ÀÄªÀÅzÀÄ - ¥</a:t>
            </a:r>
            <a:r>
              <a:rPr lang="en-IN" dirty="0" err="1" smtClean="0">
                <a:latin typeface="Nudi Akshar-01" pitchFamily="2" charset="0"/>
              </a:rPr>
              <a:t>ÀæªÀÄÄRªÁV</a:t>
            </a:r>
            <a:r>
              <a:rPr lang="en-IN" dirty="0" smtClean="0">
                <a:latin typeface="Nudi Akshar-01" pitchFamily="2" charset="0"/>
              </a:rPr>
              <a:t> ®¨</a:t>
            </a:r>
            <a:r>
              <a:rPr lang="en-IN" dirty="0" err="1" smtClean="0">
                <a:latin typeface="Nudi Akshar-01" pitchFamily="2" charset="0"/>
              </a:rPr>
              <a:t>sÀå«gÀÄªÀ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J¯Áè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AiÉÆÃd£É</a:t>
            </a:r>
            <a:r>
              <a:rPr lang="en-IN" dirty="0" smtClean="0">
                <a:latin typeface="Nudi Akshar-01" pitchFamily="2" charset="0"/>
              </a:rPr>
              <a:t> / PÁAiÀÄðPÀæªÀÄUÀ¼À ¸</a:t>
            </a:r>
            <a:r>
              <a:rPr lang="en-IN" dirty="0" err="1" smtClean="0">
                <a:latin typeface="Nudi Akshar-01" pitchFamily="2" charset="0"/>
              </a:rPr>
              <a:t>ÀA¥ÀÆtð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C£ÀÄzÁ£ÀªÀ£ÀÄß</a:t>
            </a:r>
            <a:r>
              <a:rPr lang="en-IN" dirty="0" smtClean="0">
                <a:latin typeface="Nudi Akshar-01" pitchFamily="2" charset="0"/>
              </a:rPr>
              <a:t> ¥</a:t>
            </a:r>
            <a:r>
              <a:rPr lang="en-IN" dirty="0" err="1" smtClean="0">
                <a:latin typeface="Nudi Akshar-01" pitchFamily="2" charset="0"/>
              </a:rPr>
              <a:t>ÀjUÀtÂ¸ÀÄªÀÅzÀÄ</a:t>
            </a:r>
            <a:r>
              <a:rPr lang="en-IN" dirty="0" smtClean="0">
                <a:latin typeface="Nudi Akshar-01" pitchFamily="2" charset="0"/>
              </a:rPr>
              <a:t>.</a:t>
            </a:r>
          </a:p>
          <a:p>
            <a:pPr algn="just"/>
            <a:r>
              <a:rPr lang="en-IN" b="1" dirty="0" smtClean="0">
                <a:latin typeface="Nudi Akshar-01" pitchFamily="2" charset="0"/>
              </a:rPr>
              <a:t>“£</a:t>
            </a:r>
            <a:r>
              <a:rPr lang="en-IN" b="1" dirty="0" err="1" smtClean="0">
                <a:latin typeface="Nudi Akshar-01" pitchFamily="2" charset="0"/>
              </a:rPr>
              <a:t>ÀªÀÄä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UÁæªÀÄ</a:t>
            </a:r>
            <a:r>
              <a:rPr lang="en-IN" b="1" dirty="0" smtClean="0">
                <a:latin typeface="Nudi Akshar-01" pitchFamily="2" charset="0"/>
              </a:rPr>
              <a:t> £</a:t>
            </a:r>
            <a:r>
              <a:rPr lang="en-IN" b="1" dirty="0" err="1" smtClean="0">
                <a:latin typeface="Nudi Akshar-01" pitchFamily="2" charset="0"/>
              </a:rPr>
              <a:t>ÀªÀÄä</a:t>
            </a:r>
            <a:r>
              <a:rPr lang="en-IN" b="1" dirty="0" smtClean="0">
                <a:latin typeface="Nudi Akshar-01" pitchFamily="2" charset="0"/>
              </a:rPr>
              <a:t> </a:t>
            </a:r>
            <a:r>
              <a:rPr lang="en-IN" b="1" dirty="0" err="1" smtClean="0">
                <a:latin typeface="Nudi Akshar-01" pitchFamily="2" charset="0"/>
              </a:rPr>
              <a:t>AiÉÆÃd£É</a:t>
            </a:r>
            <a:r>
              <a:rPr lang="en-IN" b="1" dirty="0" smtClean="0">
                <a:latin typeface="Nudi Akshar-01" pitchFamily="2" charset="0"/>
              </a:rPr>
              <a:t>”</a:t>
            </a:r>
            <a:r>
              <a:rPr lang="en-IN" dirty="0" smtClean="0">
                <a:latin typeface="Nudi Akshar-01" pitchFamily="2" charset="0"/>
              </a:rPr>
              <a:t> ¥</a:t>
            </a:r>
            <a:r>
              <a:rPr lang="en-IN" dirty="0" err="1" smtClean="0">
                <a:latin typeface="Nudi Akshar-01" pitchFamily="2" charset="0"/>
              </a:rPr>
              <a:t>ÀæQæAiÉÄAiÀÄ°è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AiÀiÁªÀÅzÉÃ</a:t>
            </a:r>
            <a:r>
              <a:rPr lang="en-IN" dirty="0" smtClean="0">
                <a:latin typeface="Nudi Akshar-01" pitchFamily="2" charset="0"/>
              </a:rPr>
              <a:t> §</a:t>
            </a:r>
            <a:r>
              <a:rPr lang="en-IN" dirty="0" err="1" smtClean="0">
                <a:latin typeface="Nudi Akshar-01" pitchFamily="2" charset="0"/>
              </a:rPr>
              <a:t>zÀ¯ÁªÀuÉ</a:t>
            </a:r>
            <a:r>
              <a:rPr lang="en-IN" dirty="0" smtClean="0">
                <a:latin typeface="Nudi Akshar-01" pitchFamily="2" charset="0"/>
              </a:rPr>
              <a:t> </a:t>
            </a:r>
            <a:r>
              <a:rPr lang="en-IN" dirty="0" err="1" smtClean="0">
                <a:latin typeface="Nudi Akshar-01" pitchFamily="2" charset="0"/>
              </a:rPr>
              <a:t>EgÀÄªÀÅ</a:t>
            </a:r>
            <a:r>
              <a:rPr lang="en-IN" dirty="0" smtClean="0">
                <a:latin typeface="Nudi Akshar-01" pitchFamily="2" charset="0"/>
              </a:rPr>
              <a:t>¢®è.</a:t>
            </a:r>
          </a:p>
          <a:p>
            <a:pPr algn="just"/>
            <a:r>
              <a:rPr lang="en-IN" dirty="0" smtClean="0">
                <a:latin typeface="Nudi Akshar-01" pitchFamily="2" charset="0"/>
              </a:rPr>
              <a:t>¨</a:t>
            </a:r>
            <a:r>
              <a:rPr lang="en-IN" dirty="0" err="1" smtClean="0">
                <a:latin typeface="Nudi Akshar-01" pitchFamily="2" charset="0"/>
              </a:rPr>
              <a:t>sÁgÀvÀ</a:t>
            </a:r>
            <a:r>
              <a:rPr lang="en-IN" dirty="0" smtClean="0">
                <a:latin typeface="Nudi Akshar-01" pitchFamily="2" charset="0"/>
              </a:rPr>
              <a:t> ¸</a:t>
            </a:r>
            <a:r>
              <a:rPr lang="en-IN" dirty="0" err="1" smtClean="0">
                <a:latin typeface="Nudi Akshar-01" pitchFamily="2" charset="0"/>
              </a:rPr>
              <a:t>ÀPÁðgÀ</a:t>
            </a:r>
            <a:r>
              <a:rPr lang="en-IN" dirty="0" smtClean="0">
                <a:latin typeface="Nudi Akshar-01" pitchFamily="2" charset="0"/>
              </a:rPr>
              <a:t> ¤UÀ¢¥Àr¹gÀÄªÀ vÀAvÁæA±ÀUÀ¼ÁzÀ </a:t>
            </a:r>
            <a:r>
              <a:rPr lang="en-IN" b="1" dirty="0" smtClean="0">
                <a:latin typeface="Nudi Akshar-01" pitchFamily="2" charset="0"/>
              </a:rPr>
              <a:t>¥</a:t>
            </a:r>
            <a:r>
              <a:rPr lang="en-IN" b="1" dirty="0" err="1" smtClean="0">
                <a:latin typeface="Nudi Akshar-01" pitchFamily="2" charset="0"/>
              </a:rPr>
              <a:t>Áè£ï¥Àè¸ï</a:t>
            </a:r>
            <a:r>
              <a:rPr lang="en-IN" b="1" dirty="0" smtClean="0">
                <a:latin typeface="Nudi Akshar-01" pitchFamily="2" charset="0"/>
              </a:rPr>
              <a:t>, </a:t>
            </a:r>
            <a:r>
              <a:rPr lang="en-IN" b="1" dirty="0" err="1" smtClean="0">
                <a:latin typeface="Nudi Akshar-01" pitchFamily="2" charset="0"/>
              </a:rPr>
              <a:t>CåPÀë£ï¸Á¥sïÖ</a:t>
            </a:r>
            <a:r>
              <a:rPr lang="en-IN" b="1" dirty="0" smtClean="0">
                <a:latin typeface="Nudi Akshar-01" pitchFamily="2" charset="0"/>
              </a:rPr>
              <a:t> ª</a:t>
            </a:r>
            <a:r>
              <a:rPr lang="en-IN" b="1" dirty="0" err="1" smtClean="0">
                <a:latin typeface="Nudi Akshar-01" pitchFamily="2" charset="0"/>
              </a:rPr>
              <a:t>ÀÄvÀÄÛ</a:t>
            </a:r>
            <a:r>
              <a:rPr lang="en-IN" b="1" dirty="0" smtClean="0">
                <a:latin typeface="Nudi Akshar-01" pitchFamily="2" charset="0"/>
              </a:rPr>
              <a:t> ¦æAiÀiÁ¸Á¥sïÖ</a:t>
            </a:r>
            <a:r>
              <a:rPr lang="en-IN" dirty="0" smtClean="0">
                <a:latin typeface="Nudi Akshar-01" pitchFamily="2" charset="0"/>
              </a:rPr>
              <a:t>UÀ¼À£ÀÄß §¼ÀPÉ ª</a:t>
            </a:r>
            <a:r>
              <a:rPr lang="en-IN" dirty="0" err="1" smtClean="0">
                <a:latin typeface="Nudi Akshar-01" pitchFamily="2" charset="0"/>
              </a:rPr>
              <a:t>ÀiÁqÀÄªÀÅzÀÄ</a:t>
            </a:r>
            <a:endParaRPr lang="en-IN" dirty="0" smtClean="0">
              <a:latin typeface="Nudi Akshar-01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IN" sz="4800" b="1" smtClean="0">
                <a:latin typeface="Nudi 05 e" pitchFamily="2" charset="0"/>
              </a:rPr>
              <a:t>PÉÊUÉÆ¼Àî¨ÉÃQgÀÄªÀ PÀæªÀÄUÀ¼ÀÄ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883433"/>
          </a:xfrm>
        </p:spPr>
        <p:txBody>
          <a:bodyPr>
            <a:normAutofit lnSpcReduction="10000"/>
          </a:bodyPr>
          <a:lstStyle/>
          <a:p>
            <a:pPr algn="just"/>
            <a:r>
              <a:rPr lang="en-IN" dirty="0" err="1" smtClean="0">
                <a:latin typeface="Nudi 01 e" pitchFamily="2" charset="0"/>
              </a:rPr>
              <a:t>f¦r</a:t>
            </a:r>
            <a:r>
              <a:rPr lang="en-IN" dirty="0" smtClean="0">
                <a:latin typeface="Nudi 01 e" pitchFamily="2" charset="0"/>
              </a:rPr>
              <a:t>¦ ª</a:t>
            </a:r>
            <a:r>
              <a:rPr lang="en-IN" dirty="0" err="1" smtClean="0">
                <a:latin typeface="Nudi 01 e" pitchFamily="2" charset="0"/>
              </a:rPr>
              <a:t>É¨ï</a:t>
            </a:r>
            <a:r>
              <a:rPr lang="en-IN" dirty="0" smtClean="0">
                <a:latin typeface="Nudi 01 e" pitchFamily="2" charset="0"/>
              </a:rPr>
              <a:t> ¥</a:t>
            </a:r>
            <a:r>
              <a:rPr lang="en-IN" dirty="0" err="1" smtClean="0">
                <a:latin typeface="Nudi 01 e" pitchFamily="2" charset="0"/>
              </a:rPr>
              <a:t>ÉÆÃlð¯ï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ÉÆ¨ÉÊ¯ï</a:t>
            </a:r>
            <a:r>
              <a:rPr lang="en-IN" dirty="0" smtClean="0">
                <a:latin typeface="Nudi 01 e" pitchFamily="2" charset="0"/>
              </a:rPr>
              <a:t> C¦èPÉÃµÀ£ïUÀ¼À£ÀÄß </a:t>
            </a:r>
            <a:r>
              <a:rPr lang="en-IN" dirty="0" err="1" smtClean="0">
                <a:latin typeface="Nudi 01 e" pitchFamily="2" charset="0"/>
              </a:rPr>
              <a:t>qË£ï¯ÉÆÃqï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ÀiÁqÀ®Ä</a:t>
            </a:r>
            <a:r>
              <a:rPr lang="en-IN" dirty="0" smtClean="0">
                <a:latin typeface="Nudi 01 e" pitchFamily="2" charset="0"/>
              </a:rPr>
              <a:t> ®¨</a:t>
            </a:r>
            <a:r>
              <a:rPr lang="en-IN" dirty="0" err="1" smtClean="0">
                <a:latin typeface="Nudi 01 e" pitchFamily="2" charset="0"/>
              </a:rPr>
              <a:t>sÀå«zÉ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IN" b="1" dirty="0" err="1" smtClean="0">
                <a:latin typeface="Nudi 01 e" pitchFamily="2" charset="0"/>
              </a:rPr>
              <a:t>C£ÀÄªÀÅUÁgÀgÀ</a:t>
            </a:r>
            <a:r>
              <a:rPr lang="en-IN" b="1" dirty="0" smtClean="0">
                <a:latin typeface="Nudi 01 e" pitchFamily="2" charset="0"/>
              </a:rPr>
              <a:t> «ª</a:t>
            </a:r>
            <a:r>
              <a:rPr lang="en-IN" b="1" dirty="0" err="1" smtClean="0">
                <a:latin typeface="Nudi 01 e" pitchFamily="2" charset="0"/>
              </a:rPr>
              <a:t>ÀgÀ</a:t>
            </a:r>
            <a:r>
              <a:rPr lang="en-IN" b="1" dirty="0" smtClean="0">
                <a:latin typeface="Nudi 01 e" pitchFamily="2" charset="0"/>
              </a:rPr>
              <a:t>, UÁæªÀÄ¸À¨sÉUÀ¼À ¢£ÁAPÀUÀ¼ÀÄ, PÁAiÀÄðPÀæªÀÄUÀ¼À bÁAiÀÄavÀæUÀ¼ÀÄ, ¸À¨sÉUÀ¼À ¥</a:t>
            </a:r>
            <a:r>
              <a:rPr lang="en-IN" b="1" dirty="0" err="1" smtClean="0">
                <a:latin typeface="Nudi 01 e" pitchFamily="2" charset="0"/>
              </a:rPr>
              <a:t>sÉÆÃmÉÆÃ</a:t>
            </a:r>
            <a:r>
              <a:rPr lang="en-IN" b="1" dirty="0" smtClean="0">
                <a:latin typeface="Nudi 01 e" pitchFamily="2" charset="0"/>
              </a:rPr>
              <a:t>, ¸À¨sÉUÀ¼À £ÀqÁªÀ½, ¸</a:t>
            </a:r>
            <a:r>
              <a:rPr lang="en-IN" b="1" dirty="0" err="1" smtClean="0">
                <a:latin typeface="Nudi 01 e" pitchFamily="2" charset="0"/>
              </a:rPr>
              <a:t>ÁªÀðd¤PÀ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ÀiÁ»w</a:t>
            </a:r>
            <a:r>
              <a:rPr lang="en-IN" b="1" dirty="0" smtClean="0">
                <a:latin typeface="Nudi 01 e" pitchFamily="2" charset="0"/>
              </a:rPr>
              <a:t> ¥</a:t>
            </a:r>
            <a:r>
              <a:rPr lang="en-IN" b="1" dirty="0" err="1" smtClean="0">
                <a:latin typeface="Nudi 01 e" pitchFamily="2" charset="0"/>
              </a:rPr>
              <a:t>sÀ®PÀzÀ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avÀæ</a:t>
            </a:r>
            <a:r>
              <a:rPr lang="en-IN" b="1" dirty="0" smtClean="0">
                <a:latin typeface="Nudi 01 e" pitchFamily="2" charset="0"/>
              </a:rPr>
              <a:t>, </a:t>
            </a:r>
            <a:r>
              <a:rPr lang="en-IN" dirty="0" smtClean="0">
                <a:latin typeface="Nudi 01 e" pitchFamily="2" charset="0"/>
              </a:rPr>
              <a:t>EvÁå¢UÀ¼À£ÀÄß </a:t>
            </a:r>
            <a:r>
              <a:rPr lang="en-IN" dirty="0" err="1" smtClean="0">
                <a:latin typeface="Nudi 01 e" pitchFamily="2" charset="0"/>
              </a:rPr>
              <a:t>D£ï¯ÉÊ£ï£À°è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vÀ¥ÀàzÉÃ</a:t>
            </a:r>
            <a:r>
              <a:rPr lang="en-IN" dirty="0" smtClean="0">
                <a:latin typeface="Nudi 01 e" pitchFamily="2" charset="0"/>
              </a:rPr>
              <a:t> C¼ÀªÀr¸ÀÄªÀÅzÀÄ.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f¯Áè</a:t>
            </a:r>
            <a:r>
              <a:rPr lang="en-IN" dirty="0" smtClean="0">
                <a:latin typeface="Nudi 01 e" pitchFamily="2" charset="0"/>
              </a:rPr>
              <a:t> £</a:t>
            </a:r>
            <a:r>
              <a:rPr lang="en-IN" dirty="0" err="1" smtClean="0">
                <a:latin typeface="Nudi 01 e" pitchFamily="2" charset="0"/>
              </a:rPr>
              <a:t>ÉÆÃqÀ¯ï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C¢üPÁjAiÀÄÄ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vÁ®ÆèPÀÄ</a:t>
            </a:r>
            <a:r>
              <a:rPr lang="en-IN" dirty="0" smtClean="0">
                <a:latin typeface="Nudi 01 e" pitchFamily="2" charset="0"/>
              </a:rPr>
              <a:t> £</a:t>
            </a:r>
            <a:r>
              <a:rPr lang="en-IN" dirty="0" err="1" smtClean="0">
                <a:latin typeface="Nudi 01 e" pitchFamily="2" charset="0"/>
              </a:rPr>
              <a:t>ÉÆÃqÀ¯ï</a:t>
            </a:r>
            <a:r>
              <a:rPr lang="en-IN" dirty="0" smtClean="0">
                <a:latin typeface="Nudi 01 e" pitchFamily="2" charset="0"/>
              </a:rPr>
              <a:t> C¢üPÁjUÀ¼ÀÄ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C£ÀÄªÀÅUÁgÀgÀ£ÀÄß</a:t>
            </a:r>
            <a:r>
              <a:rPr lang="en-IN" dirty="0" smtClean="0">
                <a:latin typeface="Nudi 01 e" pitchFamily="2" charset="0"/>
              </a:rPr>
              <a:t> UÀÄgÀÄw¹, ª</a:t>
            </a:r>
            <a:r>
              <a:rPr lang="en-IN" dirty="0" err="1" smtClean="0">
                <a:latin typeface="Nudi 01 e" pitchFamily="2" charset="0"/>
              </a:rPr>
              <a:t>É¨ï¥ÉÆÃlð¯ï£À°è</a:t>
            </a:r>
            <a:r>
              <a:rPr lang="en-IN" dirty="0" smtClean="0">
                <a:latin typeface="Nudi 01 e" pitchFamily="2" charset="0"/>
              </a:rPr>
              <a:t> CªÀgÀÄUÀ¼À «ª</a:t>
            </a:r>
            <a:r>
              <a:rPr lang="en-IN" dirty="0" err="1" smtClean="0">
                <a:latin typeface="Nudi 01 e" pitchFamily="2" charset="0"/>
              </a:rPr>
              <a:t>ÀgÀªÀ£ÀÄß</a:t>
            </a:r>
            <a:r>
              <a:rPr lang="en-IN" dirty="0" smtClean="0">
                <a:latin typeface="Nudi 01 e" pitchFamily="2" charset="0"/>
              </a:rPr>
              <a:t> C¼ÀªÀr¸ÀÄªÀÅzÀÄ.</a:t>
            </a:r>
            <a:endParaRPr lang="en-IN" dirty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72816"/>
            <a:ext cx="8401080" cy="478634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IN" dirty="0" smtClean="0">
                <a:latin typeface="Nudi 01 e" pitchFamily="2" charset="0"/>
              </a:rPr>
              <a:t>f¯Áè ª</a:t>
            </a:r>
            <a:r>
              <a:rPr lang="en-IN" dirty="0" err="1" smtClean="0">
                <a:latin typeface="Nudi 01 e" pitchFamily="2" charset="0"/>
              </a:rPr>
              <a:t>ÀÄlÖzÀ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EvÀgÉ</a:t>
            </a:r>
            <a:r>
              <a:rPr lang="en-IN" b="1" dirty="0" smtClean="0">
                <a:latin typeface="Nudi 01 e" pitchFamily="2" charset="0"/>
              </a:rPr>
              <a:t> E¯ÁSÉUÀ¼À C¢üPÁjUÀ¼ÀÄ </a:t>
            </a:r>
            <a:r>
              <a:rPr lang="en-IN" b="1" dirty="0" err="1" smtClean="0">
                <a:latin typeface="Nudi 01 e" pitchFamily="2" charset="0"/>
              </a:rPr>
              <a:t>vÀªÀÄä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E¯ÁSÉAiÀÄ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vÁ®ÆèPÀÄ</a:t>
            </a:r>
            <a:r>
              <a:rPr lang="en-IN" b="1" dirty="0" smtClean="0">
                <a:latin typeface="Nudi 01 e" pitchFamily="2" charset="0"/>
              </a:rPr>
              <a:t>, </a:t>
            </a:r>
            <a:r>
              <a:rPr lang="en-IN" b="1" dirty="0" err="1" smtClean="0">
                <a:latin typeface="Nudi 01 e" pitchFamily="2" charset="0"/>
              </a:rPr>
              <a:t>UÁæ.¥ÀA</a:t>
            </a:r>
            <a:r>
              <a:rPr lang="en-IN" b="1" dirty="0" smtClean="0">
                <a:latin typeface="Nudi 01 e" pitchFamily="2" charset="0"/>
              </a:rPr>
              <a:t>. ª</a:t>
            </a:r>
            <a:r>
              <a:rPr lang="en-IN" b="1" dirty="0" err="1" smtClean="0">
                <a:latin typeface="Nudi 01 e" pitchFamily="2" charset="0"/>
              </a:rPr>
              <a:t>ÀÄvÀÄÛ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UÁæªÀÄ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ÀÄlÖzÀ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C¢üPÁj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ÀÄvÀÄÛ</a:t>
            </a:r>
            <a:r>
              <a:rPr lang="en-IN" b="1" dirty="0" smtClean="0">
                <a:latin typeface="Nudi 01 e" pitchFamily="2" charset="0"/>
              </a:rPr>
              <a:t> ¹§âA¢UÀ¼À</a:t>
            </a:r>
            <a:r>
              <a:rPr lang="en-IN" dirty="0" smtClean="0">
                <a:latin typeface="Nudi 01 e" pitchFamily="2" charset="0"/>
              </a:rPr>
              <a:t> «ª</a:t>
            </a:r>
            <a:r>
              <a:rPr lang="en-IN" dirty="0" err="1" smtClean="0">
                <a:latin typeface="Nudi 01 e" pitchFamily="2" charset="0"/>
              </a:rPr>
              <a:t>ÀgÀªÀ£ÀÄß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É¨ï¸ÉÊmïUÉ</a:t>
            </a:r>
            <a:r>
              <a:rPr lang="en-IN" dirty="0" smtClean="0">
                <a:latin typeface="Nudi 01 e" pitchFamily="2" charset="0"/>
              </a:rPr>
              <a:t> C¼ÀªÀr¸ÀÄªÀÅzÀÄ.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C©üAiÀiÁ£ÀPÉÌ</a:t>
            </a:r>
            <a:r>
              <a:rPr lang="en-IN" dirty="0" smtClean="0">
                <a:latin typeface="Nudi 01 e" pitchFamily="2" charset="0"/>
              </a:rPr>
              <a:t> ¸ÀA§A¢ü¹zÀAvÉ </a:t>
            </a:r>
            <a:r>
              <a:rPr lang="en-IN" dirty="0" err="1" smtClean="0">
                <a:latin typeface="Nudi 01 e" pitchFamily="2" charset="0"/>
              </a:rPr>
              <a:t>J¯Áè</a:t>
            </a:r>
            <a:r>
              <a:rPr lang="en-IN" dirty="0" smtClean="0">
                <a:latin typeface="Nudi 01 e" pitchFamily="2" charset="0"/>
              </a:rPr>
              <a:t> C¢üPÁjUÀ½UÉ </a:t>
            </a:r>
            <a:r>
              <a:rPr lang="en-IN" dirty="0" err="1" smtClean="0">
                <a:latin typeface="Nudi 01 e" pitchFamily="2" charset="0"/>
              </a:rPr>
              <a:t>vÀgÀ¨ÉÃwAiÀÄ£ÀÄß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C.£À.¸Á.gÁ.UÁæ.¥ÀA.gÁ</a:t>
            </a:r>
            <a:r>
              <a:rPr lang="en-IN" b="1" dirty="0" smtClean="0">
                <a:latin typeface="Nudi 01 e" pitchFamily="2" charset="0"/>
              </a:rPr>
              <a:t>. ¸</a:t>
            </a:r>
            <a:r>
              <a:rPr lang="en-IN" b="1" dirty="0" err="1" smtClean="0">
                <a:latin typeface="Nudi 01 e" pitchFamily="2" charset="0"/>
              </a:rPr>
              <a:t>ÀA¸ÉÜ</a:t>
            </a:r>
            <a:r>
              <a:rPr lang="en-IN" dirty="0" err="1" smtClean="0">
                <a:latin typeface="Nudi 01 e" pitchFamily="2" charset="0"/>
              </a:rPr>
              <a:t>AiÀÄÄ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DAiÉÆÃf¸ÀÄvÀÛzÉ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¸</a:t>
            </a:r>
            <a:r>
              <a:rPr lang="en-IN" dirty="0" err="1" smtClean="0">
                <a:latin typeface="Nudi 01 e" pitchFamily="2" charset="0"/>
              </a:rPr>
              <a:t>ÀÄvÉÆÛÃ¯ÉAiÀÄ£ÀéAiÀÄ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PÀAzÁAiÀÄ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UÁæªÀÄªÁgÀÄ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UÁæªÀÄ¸À¨sÉAiÀÄ</a:t>
            </a:r>
            <a:r>
              <a:rPr lang="en-IN" dirty="0" smtClean="0">
                <a:latin typeface="Nudi 01 e" pitchFamily="2" charset="0"/>
              </a:rPr>
              <a:t> ¢£ÁAPÀUÀ¼À£ÀÄß ¤UÀ¢¥Àr¹, </a:t>
            </a:r>
            <a:r>
              <a:rPr lang="en-IN" dirty="0" err="1" smtClean="0">
                <a:latin typeface="Nudi 01 e" pitchFamily="2" charset="0"/>
              </a:rPr>
              <a:t>CzÀ£ÀÄß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É¨ï¸ÉÊmï£À°è</a:t>
            </a:r>
            <a:r>
              <a:rPr lang="en-IN" dirty="0" smtClean="0">
                <a:latin typeface="Nudi 01 e" pitchFamily="2" charset="0"/>
              </a:rPr>
              <a:t> C¼ÀªÀr¸ÀÄªÀ £</a:t>
            </a:r>
            <a:r>
              <a:rPr lang="en-IN" dirty="0" err="1" smtClean="0">
                <a:latin typeface="Nudi 01 e" pitchFamily="2" charset="0"/>
              </a:rPr>
              <a:t>ÉÃgÀ</a:t>
            </a:r>
            <a:r>
              <a:rPr lang="en-IN" dirty="0" smtClean="0">
                <a:latin typeface="Nudi 01 e" pitchFamily="2" charset="0"/>
              </a:rPr>
              <a:t> º</a:t>
            </a:r>
            <a:r>
              <a:rPr lang="en-IN" dirty="0" err="1" smtClean="0">
                <a:latin typeface="Nudi 01 e" pitchFamily="2" charset="0"/>
              </a:rPr>
              <a:t>ÉÆuÉUÁjPÉ</a:t>
            </a:r>
            <a:r>
              <a:rPr lang="en-IN" dirty="0" smtClean="0">
                <a:latin typeface="Nudi 01 e" pitchFamily="2" charset="0"/>
              </a:rPr>
              <a:t> ¸ÀA§A¢ü¹zÀ </a:t>
            </a:r>
            <a:r>
              <a:rPr lang="en-IN" dirty="0" err="1" smtClean="0">
                <a:latin typeface="Nudi 01 e" pitchFamily="2" charset="0"/>
              </a:rPr>
              <a:t>f¯ÉèAiÀÄ</a:t>
            </a:r>
            <a:r>
              <a:rPr lang="en-IN" dirty="0" smtClean="0">
                <a:latin typeface="Nudi 01 e" pitchFamily="2" charset="0"/>
              </a:rPr>
              <a:t> ªÀÄÄ.PÁ.C. / ª</a:t>
            </a:r>
            <a:r>
              <a:rPr lang="en-IN" dirty="0" err="1" smtClean="0">
                <a:latin typeface="Nudi 01 e" pitchFamily="2" charset="0"/>
              </a:rPr>
              <a:t>ÀÄÄ.AiÉÆÃ</a:t>
            </a:r>
            <a:r>
              <a:rPr lang="en-IN" dirty="0" smtClean="0">
                <a:latin typeface="Nudi 01 e" pitchFamily="2" charset="0"/>
              </a:rPr>
              <a:t>. 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vÁ®ÆèQ£À</a:t>
            </a:r>
            <a:r>
              <a:rPr lang="en-IN" dirty="0" smtClean="0">
                <a:latin typeface="Nudi 01 e" pitchFamily="2" charset="0"/>
              </a:rPr>
              <a:t> PÁ.¤.C. UÀ¼ÀzÁÝVgÀÄvÀÛzÉ.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IN" dirty="0" err="1" smtClean="0">
                <a:latin typeface="Nudi 01 e" pitchFamily="2" charset="0"/>
              </a:rPr>
              <a:t>UÁæ.¥ÀA.£À</a:t>
            </a:r>
            <a:r>
              <a:rPr lang="en-IN" dirty="0" smtClean="0">
                <a:latin typeface="Nudi 01 e" pitchFamily="2" charset="0"/>
              </a:rPr>
              <a:t> º</a:t>
            </a:r>
            <a:r>
              <a:rPr lang="en-IN" dirty="0" err="1" smtClean="0">
                <a:latin typeface="Nudi 01 e" pitchFamily="2" charset="0"/>
              </a:rPr>
              <a:t>ÀAvÀzÀ°è</a:t>
            </a:r>
            <a:r>
              <a:rPr lang="en-IN" dirty="0" smtClean="0">
                <a:latin typeface="Nudi 01 e" pitchFamily="2" charset="0"/>
              </a:rPr>
              <a:t> ¥ÀA.C.C.UÀ¼ÉÆA¢UÉ </a:t>
            </a:r>
            <a:r>
              <a:rPr lang="en-IN" dirty="0" err="1" smtClean="0">
                <a:latin typeface="Nudi 01 e" pitchFamily="2" charset="0"/>
              </a:rPr>
              <a:t>M§âgÀÄ</a:t>
            </a:r>
            <a:r>
              <a:rPr lang="en-IN" dirty="0" smtClean="0">
                <a:latin typeface="Nudi 01 e" pitchFamily="2" charset="0"/>
              </a:rPr>
              <a:t> CA.PÁ., </a:t>
            </a:r>
            <a:r>
              <a:rPr lang="en-IN" dirty="0" err="1" smtClean="0">
                <a:latin typeface="Nudi 01 e" pitchFamily="2" charset="0"/>
              </a:rPr>
              <a:t>Q.D.¸À</a:t>
            </a:r>
            <a:r>
              <a:rPr lang="en-IN" dirty="0" smtClean="0">
                <a:latin typeface="Nudi 01 e" pitchFamily="2" charset="0"/>
              </a:rPr>
              <a:t>. / </a:t>
            </a:r>
            <a:r>
              <a:rPr lang="en-IN" dirty="0" err="1" smtClean="0">
                <a:latin typeface="Nudi 01 e" pitchFamily="2" charset="0"/>
              </a:rPr>
              <a:t>D±Á</a:t>
            </a:r>
            <a:r>
              <a:rPr lang="en-IN" dirty="0" smtClean="0">
                <a:latin typeface="Nudi 01 e" pitchFamily="2" charset="0"/>
              </a:rPr>
              <a:t>, ²PÀëPÀgÀÄ ¸</a:t>
            </a:r>
            <a:r>
              <a:rPr lang="en-IN" dirty="0" err="1" smtClean="0">
                <a:latin typeface="Nudi 01 e" pitchFamily="2" charset="0"/>
              </a:rPr>
              <a:t>ÀºÁ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sz="2400" dirty="0" smtClean="0">
                <a:latin typeface="MS Reference Sans Serif" pitchFamily="34" charset="0"/>
              </a:rPr>
              <a:t>Frontline Workers</a:t>
            </a:r>
            <a:r>
              <a:rPr lang="en-IN" sz="2400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UÀ¼ÁV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PÁAiÀÄð</a:t>
            </a:r>
            <a:r>
              <a:rPr lang="en-IN" dirty="0" smtClean="0">
                <a:latin typeface="Nudi 01 e" pitchFamily="2" charset="0"/>
              </a:rPr>
              <a:t>¤ª</a:t>
            </a:r>
            <a:r>
              <a:rPr lang="en-IN" dirty="0" err="1" smtClean="0">
                <a:latin typeface="Nudi 01 e" pitchFamily="2" charset="0"/>
              </a:rPr>
              <a:t>Àð</a:t>
            </a:r>
            <a:r>
              <a:rPr lang="en-IN" dirty="0" smtClean="0">
                <a:latin typeface="Nudi 01 e" pitchFamily="2" charset="0"/>
              </a:rPr>
              <a:t>»¸</a:t>
            </a:r>
            <a:r>
              <a:rPr lang="en-IN" dirty="0" err="1" smtClean="0">
                <a:latin typeface="Nudi 01 e" pitchFamily="2" charset="0"/>
              </a:rPr>
              <a:t>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PÀAzÁAiÀÄ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UÁæªÀÄªÁgÀÄ</a:t>
            </a:r>
            <a:r>
              <a:rPr lang="en-IN" dirty="0" smtClean="0">
                <a:latin typeface="Nudi 01 e" pitchFamily="2" charset="0"/>
              </a:rPr>
              <a:t> UÁæªÀÄ¸À¨sÉUÀ¼À°è </a:t>
            </a:r>
            <a:r>
              <a:rPr lang="en-IN" dirty="0" err="1" smtClean="0">
                <a:latin typeface="Nudi 01 e" pitchFamily="2" charset="0"/>
              </a:rPr>
              <a:t>UÁæ.¥ÀA</a:t>
            </a:r>
            <a:r>
              <a:rPr lang="en-IN" dirty="0" smtClean="0">
                <a:latin typeface="Nudi 01 e" pitchFamily="2" charset="0"/>
              </a:rPr>
              <a:t>. º</a:t>
            </a:r>
            <a:r>
              <a:rPr lang="en-IN" dirty="0" err="1" smtClean="0">
                <a:latin typeface="Nudi 01 e" pitchFamily="2" charset="0"/>
              </a:rPr>
              <a:t>ÀAvÀzÀ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J¯Áè</a:t>
            </a:r>
            <a:r>
              <a:rPr lang="en-IN" dirty="0" smtClean="0">
                <a:latin typeface="Nudi 01 e" pitchFamily="2" charset="0"/>
              </a:rPr>
              <a:t> C¢üPÁjUÀ¼ÀÄ </a:t>
            </a:r>
            <a:r>
              <a:rPr lang="en-IN" dirty="0" err="1" smtClean="0">
                <a:latin typeface="Nudi 01 e" pitchFamily="2" charset="0"/>
              </a:rPr>
              <a:t>PÀqÁØAiÀÄªÁV</a:t>
            </a:r>
            <a:r>
              <a:rPr lang="en-IN" dirty="0" smtClean="0">
                <a:latin typeface="Nudi 01 e" pitchFamily="2" charset="0"/>
              </a:rPr>
              <a:t> ¨</a:t>
            </a:r>
            <a:r>
              <a:rPr lang="en-IN" dirty="0" err="1" smtClean="0">
                <a:latin typeface="Nudi 01 e" pitchFamily="2" charset="0"/>
              </a:rPr>
              <a:t>sÁUÀªÀ</a:t>
            </a:r>
            <a:r>
              <a:rPr lang="en-IN" dirty="0" smtClean="0">
                <a:latin typeface="Nudi 01 e" pitchFamily="2" charset="0"/>
              </a:rPr>
              <a:t>»¸</a:t>
            </a:r>
            <a:r>
              <a:rPr lang="en-IN" dirty="0" err="1" smtClean="0">
                <a:latin typeface="Nudi 01 e" pitchFamily="2" charset="0"/>
              </a:rPr>
              <a:t>ÀÄªÀÅzÀÄ</a:t>
            </a:r>
            <a:r>
              <a:rPr lang="en-IN" dirty="0" smtClean="0">
                <a:latin typeface="Nudi 01 e" pitchFamily="2" charset="0"/>
              </a:rPr>
              <a:t>. </a:t>
            </a:r>
            <a:r>
              <a:rPr lang="en-IN" dirty="0" err="1" smtClean="0">
                <a:latin typeface="Nudi 01 e" pitchFamily="2" charset="0"/>
              </a:rPr>
              <a:t>C°è</a:t>
            </a:r>
            <a:r>
              <a:rPr lang="en-IN" dirty="0" smtClean="0">
                <a:latin typeface="Nudi 01 e" pitchFamily="2" charset="0"/>
              </a:rPr>
              <a:t> ¸ÀA§A¢ü¹zÀ </a:t>
            </a:r>
            <a:r>
              <a:rPr lang="en-IN" dirty="0" err="1" smtClean="0">
                <a:latin typeface="Nudi 01 e" pitchFamily="2" charset="0"/>
              </a:rPr>
              <a:t>E¯ÁSÉAiÀÄ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b="1" dirty="0" smtClean="0">
                <a:latin typeface="Nudi 01 e" pitchFamily="2" charset="0"/>
              </a:rPr>
              <a:t>PÀ¼ÉzÀ ª</a:t>
            </a:r>
            <a:r>
              <a:rPr lang="en-IN" b="1" dirty="0" err="1" smtClean="0">
                <a:latin typeface="Nudi 01 e" pitchFamily="2" charset="0"/>
              </a:rPr>
              <a:t>ÀµÀðzÀ</a:t>
            </a:r>
            <a:r>
              <a:rPr lang="en-IN" b="1" dirty="0" smtClean="0">
                <a:latin typeface="Nudi 01 e" pitchFamily="2" charset="0"/>
              </a:rPr>
              <a:t> ¥</a:t>
            </a:r>
            <a:r>
              <a:rPr lang="en-IN" b="1" dirty="0" err="1" smtClean="0">
                <a:latin typeface="Nudi 01 e" pitchFamily="2" charset="0"/>
              </a:rPr>
              <a:t>ÀæUÀw</a:t>
            </a:r>
            <a:r>
              <a:rPr lang="en-IN" b="1" dirty="0" smtClean="0">
                <a:latin typeface="Nudi 01 e" pitchFamily="2" charset="0"/>
              </a:rPr>
              <a:t>, ¥</a:t>
            </a:r>
            <a:r>
              <a:rPr lang="en-IN" b="1" dirty="0" err="1" smtClean="0">
                <a:latin typeface="Nudi 01 e" pitchFamily="2" charset="0"/>
              </a:rPr>
              <a:t>Àæ¸ÀÄÛvÀ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ÀµÀðzÀ</a:t>
            </a:r>
            <a:r>
              <a:rPr lang="en-IN" b="1" dirty="0" smtClean="0">
                <a:latin typeface="Nudi 01 e" pitchFamily="2" charset="0"/>
              </a:rPr>
              <a:t> ZÀlÄªÀnPÉUÀ¼ÀÄ ª</a:t>
            </a:r>
            <a:r>
              <a:rPr lang="en-IN" b="1" dirty="0" err="1" smtClean="0">
                <a:latin typeface="Nudi 01 e" pitchFamily="2" charset="0"/>
              </a:rPr>
              <a:t>ÀÄvÀÄÛ</a:t>
            </a:r>
            <a:r>
              <a:rPr lang="en-IN" b="1" dirty="0" smtClean="0">
                <a:latin typeface="Nudi 01 e" pitchFamily="2" charset="0"/>
              </a:rPr>
              <a:t> ªÀÄÄA¢£À ª</a:t>
            </a:r>
            <a:r>
              <a:rPr lang="en-IN" b="1" dirty="0" err="1" smtClean="0">
                <a:latin typeface="Nudi 01 e" pitchFamily="2" charset="0"/>
              </a:rPr>
              <a:t>ÀµÀð</a:t>
            </a:r>
            <a:r>
              <a:rPr lang="en-IN" b="1" dirty="0" smtClean="0">
                <a:latin typeface="Nudi 01 e" pitchFamily="2" charset="0"/>
              </a:rPr>
              <a:t> vÉUÉzÀÄPÉÆ¼Àî§º</a:t>
            </a:r>
            <a:r>
              <a:rPr lang="en-IN" b="1" dirty="0" err="1" smtClean="0">
                <a:latin typeface="Nudi 01 e" pitchFamily="2" charset="0"/>
              </a:rPr>
              <a:t>ÀÄzÁzÀ</a:t>
            </a:r>
            <a:r>
              <a:rPr lang="en-IN" b="1" dirty="0" smtClean="0">
                <a:latin typeface="Nudi 01 e" pitchFamily="2" charset="0"/>
              </a:rPr>
              <a:t> ZÀlÄªÀnPÉUÀ¼</a:t>
            </a:r>
            <a:r>
              <a:rPr lang="en-IN" dirty="0" smtClean="0">
                <a:latin typeface="Nudi 01 e" pitchFamily="2" charset="0"/>
              </a:rPr>
              <a:t>À §UÉÎ ¸</a:t>
            </a:r>
            <a:r>
              <a:rPr lang="en-IN" dirty="0" err="1" smtClean="0">
                <a:latin typeface="Nudi 01 e" pitchFamily="2" charset="0"/>
              </a:rPr>
              <a:t>ÁªÀðd¤PÀgÀ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ÀÄÄAzÉ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ÀÄAr¸ÀÄªÀÅzÀÄ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 lnSpcReduction="10000"/>
          </a:bodyPr>
          <a:lstStyle/>
          <a:p>
            <a:pPr algn="just"/>
            <a:r>
              <a:rPr lang="en-IN" dirty="0" smtClean="0">
                <a:latin typeface="Nudi 01 e" pitchFamily="2" charset="0"/>
              </a:rPr>
              <a:t>UÁæ.¥ÀA.UÀ¼À°è ¸</a:t>
            </a:r>
            <a:r>
              <a:rPr lang="en-IN" dirty="0" err="1" smtClean="0">
                <a:latin typeface="Nudi 01 e" pitchFamily="2" charset="0"/>
              </a:rPr>
              <a:t>ÀPÁðgÀªÀÅ</a:t>
            </a:r>
            <a:r>
              <a:rPr lang="en-IN" dirty="0" smtClean="0">
                <a:latin typeface="Nudi 01 e" pitchFamily="2" charset="0"/>
              </a:rPr>
              <a:t> ¤UÀ¢¥Àr¹gÀÄªÀ C¼ÀvÉAiÀÄ </a:t>
            </a:r>
            <a:r>
              <a:rPr lang="en-IN" b="1" dirty="0" smtClean="0">
                <a:latin typeface="Nudi 01 e" pitchFamily="2" charset="0"/>
              </a:rPr>
              <a:t>¸</a:t>
            </a:r>
            <a:r>
              <a:rPr lang="en-IN" b="1" dirty="0" err="1" smtClean="0">
                <a:latin typeface="Nudi 01 e" pitchFamily="2" charset="0"/>
              </a:rPr>
              <a:t>ÁªÀðd¤PÀ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ÀiÁ»w</a:t>
            </a:r>
            <a:r>
              <a:rPr lang="en-IN" b="1" dirty="0" smtClean="0">
                <a:latin typeface="Nudi 01 e" pitchFamily="2" charset="0"/>
              </a:rPr>
              <a:t> ¥</a:t>
            </a:r>
            <a:r>
              <a:rPr lang="en-IN" b="1" dirty="0" err="1" smtClean="0">
                <a:latin typeface="Nudi 01 e" pitchFamily="2" charset="0"/>
              </a:rPr>
              <a:t>sÀ®PÀªÀ£ÀÄß</a:t>
            </a:r>
            <a:r>
              <a:rPr lang="en-IN" dirty="0" smtClean="0">
                <a:latin typeface="Nudi 01 e" pitchFamily="2" charset="0"/>
              </a:rPr>
              <a:t> ºÁQ¸À¯ÉÃ¨ÉÃPÀÄ.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2020-</a:t>
            </a:r>
            <a:r>
              <a:rPr lang="en-IN" dirty="0" err="1" smtClean="0">
                <a:latin typeface="Nudi 01 e" pitchFamily="2" charset="0"/>
              </a:rPr>
              <a:t>21£ÉÃ</a:t>
            </a:r>
            <a:r>
              <a:rPr lang="en-IN" dirty="0" smtClean="0">
                <a:latin typeface="Nudi 01 e" pitchFamily="2" charset="0"/>
              </a:rPr>
              <a:t> ¸Á°£À ¸</a:t>
            </a:r>
            <a:r>
              <a:rPr lang="en-IN" dirty="0" err="1" smtClean="0">
                <a:latin typeface="Nudi 01 e" pitchFamily="2" charset="0"/>
              </a:rPr>
              <a:t>ÀªÀÄUÀæ</a:t>
            </a:r>
            <a:r>
              <a:rPr lang="en-IN" dirty="0" smtClean="0">
                <a:latin typeface="Nudi 01 e" pitchFamily="2" charset="0"/>
              </a:rPr>
              <a:t> ‘£</a:t>
            </a:r>
            <a:r>
              <a:rPr lang="en-IN" dirty="0" err="1" smtClean="0">
                <a:latin typeface="Nudi 01 e" pitchFamily="2" charset="0"/>
              </a:rPr>
              <a:t>ÀªÀÄä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UÁæªÀÄ</a:t>
            </a:r>
            <a:r>
              <a:rPr lang="en-IN" dirty="0" smtClean="0">
                <a:latin typeface="Nudi 01 e" pitchFamily="2" charset="0"/>
              </a:rPr>
              <a:t> £</a:t>
            </a:r>
            <a:r>
              <a:rPr lang="en-IN" dirty="0" err="1" smtClean="0">
                <a:latin typeface="Nudi 01 e" pitchFamily="2" charset="0"/>
              </a:rPr>
              <a:t>ÀªÀÄä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AiÉÆÃd£É’AiÀÄ£ÀÄß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b="1" dirty="0" smtClean="0">
                <a:latin typeface="Nudi 01 e" pitchFamily="2" charset="0"/>
              </a:rPr>
              <a:t>UÁæªÀÄ¸À¨sÉUÀ¼ÀÄ ª</a:t>
            </a:r>
            <a:r>
              <a:rPr lang="en-IN" b="1" dirty="0" err="1" smtClean="0">
                <a:latin typeface="Nudi 01 e" pitchFamily="2" charset="0"/>
              </a:rPr>
              <a:t>ÀÄvÀÄÛ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UÁæ.¥ÀA</a:t>
            </a:r>
            <a:r>
              <a:rPr lang="en-IN" b="1" dirty="0" smtClean="0">
                <a:latin typeface="Nudi 01 e" pitchFamily="2" charset="0"/>
              </a:rPr>
              <a:t>. </a:t>
            </a:r>
            <a:r>
              <a:rPr lang="en-IN" b="1" dirty="0" err="1" smtClean="0">
                <a:latin typeface="Nudi 01 e" pitchFamily="2" charset="0"/>
              </a:rPr>
              <a:t>AiÉÆÃd£Á</a:t>
            </a:r>
            <a:r>
              <a:rPr lang="en-IN" b="1" dirty="0" smtClean="0">
                <a:latin typeface="Nudi 01 e" pitchFamily="2" charset="0"/>
              </a:rPr>
              <a:t> ¸</a:t>
            </a:r>
            <a:r>
              <a:rPr lang="en-IN" b="1" dirty="0" err="1" smtClean="0">
                <a:latin typeface="Nudi 01 e" pitchFamily="2" charset="0"/>
              </a:rPr>
              <a:t>ÀºÁAiÀÄPÀ</a:t>
            </a:r>
            <a:r>
              <a:rPr lang="en-IN" b="1" dirty="0" smtClean="0">
                <a:latin typeface="Nudi 01 e" pitchFamily="2" charset="0"/>
              </a:rPr>
              <a:t> ¸</a:t>
            </a:r>
            <a:r>
              <a:rPr lang="en-IN" b="1" dirty="0" err="1" smtClean="0">
                <a:latin typeface="Nudi 01 e" pitchFamily="2" charset="0"/>
              </a:rPr>
              <a:t>À«ÄwAiÀÄ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ÀÄÄAzÉ</a:t>
            </a:r>
            <a:r>
              <a:rPr lang="en-IN" b="1" dirty="0" smtClean="0">
                <a:latin typeface="Nudi 01 e" pitchFamily="2" charset="0"/>
              </a:rPr>
              <a:t> 30-11-</a:t>
            </a:r>
            <a:r>
              <a:rPr lang="en-IN" b="1" dirty="0" err="1" smtClean="0">
                <a:latin typeface="Nudi 01 e" pitchFamily="2" charset="0"/>
              </a:rPr>
              <a:t>2019gÉÆ¼ÀUÉ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ÀÄAr¹</a:t>
            </a:r>
            <a:r>
              <a:rPr lang="en-IN" b="1" dirty="0" smtClean="0">
                <a:latin typeface="Nudi 01 e" pitchFamily="2" charset="0"/>
              </a:rPr>
              <a:t>, </a:t>
            </a:r>
            <a:r>
              <a:rPr lang="en-IN" b="1" dirty="0" err="1" smtClean="0">
                <a:latin typeface="Nudi 01 e" pitchFamily="2" charset="0"/>
              </a:rPr>
              <a:t>UÁæ.¥ÀA</a:t>
            </a:r>
            <a:r>
              <a:rPr lang="en-IN" b="1" dirty="0" smtClean="0">
                <a:latin typeface="Nudi 01 e" pitchFamily="2" charset="0"/>
              </a:rPr>
              <a:t>. ¸</a:t>
            </a:r>
            <a:r>
              <a:rPr lang="en-IN" b="1" dirty="0" err="1" smtClean="0">
                <a:latin typeface="Nudi 01 e" pitchFamily="2" charset="0"/>
              </a:rPr>
              <a:t>À¨sÉAiÀÄ°è</a:t>
            </a:r>
            <a:r>
              <a:rPr lang="en-IN" b="1" dirty="0" smtClean="0">
                <a:latin typeface="Nudi 01 e" pitchFamily="2" charset="0"/>
              </a:rPr>
              <a:t> CAwUÉÆ½¹ ¥</a:t>
            </a:r>
            <a:r>
              <a:rPr lang="en-IN" b="1" dirty="0" err="1" smtClean="0">
                <a:latin typeface="Nudi 01 e" pitchFamily="2" charset="0"/>
              </a:rPr>
              <a:t>Áè£ï¥Àè¸ï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vÀAvÁæA±ÀzÀ°è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vÀ¥ÀàzÉÃ</a:t>
            </a:r>
            <a:r>
              <a:rPr lang="en-IN" b="1" dirty="0" smtClean="0">
                <a:latin typeface="Nudi 01 e" pitchFamily="2" charset="0"/>
              </a:rPr>
              <a:t> 15£ÉÃ </a:t>
            </a:r>
            <a:r>
              <a:rPr lang="en-IN" b="1" dirty="0" err="1" smtClean="0">
                <a:latin typeface="Nudi 01 e" pitchFamily="2" charset="0"/>
              </a:rPr>
              <a:t>r¸ÉA§gï</a:t>
            </a:r>
            <a:r>
              <a:rPr lang="en-IN" b="1" dirty="0" smtClean="0">
                <a:latin typeface="Nudi 01 e" pitchFamily="2" charset="0"/>
              </a:rPr>
              <a:t> </a:t>
            </a:r>
            <a:r>
              <a:rPr lang="en-IN" b="1" dirty="0" err="1" smtClean="0">
                <a:latin typeface="Nudi 01 e" pitchFamily="2" charset="0"/>
              </a:rPr>
              <a:t>2019</a:t>
            </a:r>
            <a:r>
              <a:rPr lang="en-IN" dirty="0" err="1" smtClean="0">
                <a:latin typeface="Nudi 01 e" pitchFamily="2" charset="0"/>
              </a:rPr>
              <a:t>gÉÆ¼ÀUÉ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EA¢ÃPÀj¸ÀÄªÀÅzÀÄ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IN" b="1" dirty="0" err="1" smtClean="0">
                <a:latin typeface="Nudi 01 e" pitchFamily="2" charset="0"/>
              </a:rPr>
              <a:t>C£ÀÄªÀÅUÁgÀgÀ</a:t>
            </a:r>
            <a:r>
              <a:rPr lang="en-IN" b="1" dirty="0" smtClean="0">
                <a:latin typeface="Nudi 01 e" pitchFamily="2" charset="0"/>
              </a:rPr>
              <a:t> ª</a:t>
            </a:r>
            <a:r>
              <a:rPr lang="en-IN" b="1" dirty="0" err="1" smtClean="0">
                <a:latin typeface="Nudi 01 e" pitchFamily="2" charset="0"/>
              </a:rPr>
              <a:t>ÀgÀ¢AiÀÄ£ÀÄß</a:t>
            </a:r>
            <a:r>
              <a:rPr lang="en-IN" b="1" dirty="0" smtClean="0">
                <a:latin typeface="Nudi 01 e" pitchFamily="2" charset="0"/>
              </a:rPr>
              <a:t> ¥</a:t>
            </a:r>
            <a:r>
              <a:rPr lang="en-IN" b="1" dirty="0" err="1" smtClean="0">
                <a:latin typeface="Nudi 01 e" pitchFamily="2" charset="0"/>
              </a:rPr>
              <a:t>ÀA.C.C.AiÀÄÄ</a:t>
            </a:r>
            <a:r>
              <a:rPr lang="en-IN" dirty="0" smtClean="0">
                <a:latin typeface="Nudi 01 e" pitchFamily="2" charset="0"/>
              </a:rPr>
              <a:t> ¤</a:t>
            </a:r>
            <a:r>
              <a:rPr lang="en-IN" dirty="0" err="1" smtClean="0">
                <a:latin typeface="Nudi 01 e" pitchFamily="2" charset="0"/>
              </a:rPr>
              <a:t>UÀ¢vÀ</a:t>
            </a:r>
            <a:r>
              <a:rPr lang="en-IN" dirty="0" smtClean="0">
                <a:latin typeface="Nudi 01 e" pitchFamily="2" charset="0"/>
              </a:rPr>
              <a:t> £</a:t>
            </a:r>
            <a:r>
              <a:rPr lang="en-IN" dirty="0" err="1" smtClean="0">
                <a:latin typeface="Nudi 01 e" pitchFamily="2" charset="0"/>
              </a:rPr>
              <a:t>ÀªÀÄÆ£ÉAiÀÄ°è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EA¢ÃPÀj¸ÀÄªÀÅzÀÄ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g</a:t>
            </a:r>
            <a:r>
              <a:rPr lang="en-US" dirty="0" smtClean="0"/>
              <a:t>pdp.nic.in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0" y="1277383"/>
            <a:ext cx="9144000" cy="5608001"/>
            <a:chOff x="0" y="686735"/>
            <a:chExt cx="9144000" cy="560800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328" r="1772" b="52426"/>
            <a:stretch/>
          </p:blipFill>
          <p:spPr bwMode="auto">
            <a:xfrm>
              <a:off x="0" y="686735"/>
              <a:ext cx="9144000" cy="26702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125" r="2005" b="29897"/>
            <a:stretch/>
          </p:blipFill>
          <p:spPr bwMode="auto">
            <a:xfrm>
              <a:off x="0" y="3356992"/>
              <a:ext cx="9144000" cy="29377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ight Arrow 5"/>
          <p:cNvSpPr/>
          <p:nvPr/>
        </p:nvSpPr>
        <p:spPr>
          <a:xfrm>
            <a:off x="710864" y="4828895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1907704" y="4853713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5480808" y="4984464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6695064" y="4984464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724512" y="5949280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1894056" y="5949280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3118192" y="5962928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4266552" y="5957972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6646584" y="5949280"/>
            <a:ext cx="432048" cy="432048"/>
          </a:xfrm>
          <a:prstGeom prst="right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5804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0" t="20336" r="21361" b="8022"/>
          <a:stretch/>
        </p:blipFill>
        <p:spPr bwMode="auto">
          <a:xfrm>
            <a:off x="0" y="81889"/>
            <a:ext cx="9036495" cy="6728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51236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>
                <a:latin typeface="Nudi 01 e" pitchFamily="2" charset="0"/>
              </a:rPr>
              <a:t>£</a:t>
            </a:r>
            <a:r>
              <a:rPr lang="en-IN" dirty="0" err="1">
                <a:latin typeface="Nudi 01 e" pitchFamily="2" charset="0"/>
              </a:rPr>
              <a:t>ÉÆÃqÀ¯ï</a:t>
            </a:r>
            <a:r>
              <a:rPr lang="en-IN" dirty="0">
                <a:latin typeface="Nudi 01 e" pitchFamily="2" charset="0"/>
              </a:rPr>
              <a:t> C¢üPÁjUÀ¼ÀÄ</a:t>
            </a:r>
            <a:endParaRPr lang="en-I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281012"/>
              </p:ext>
            </p:extLst>
          </p:nvPr>
        </p:nvGraphicFramePr>
        <p:xfrm>
          <a:off x="457200" y="1826171"/>
          <a:ext cx="8305800" cy="47526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52900"/>
                <a:gridCol w="4152900"/>
              </a:tblGrid>
              <a:tr h="813131">
                <a:tc>
                  <a:txBody>
                    <a:bodyPr/>
                    <a:lstStyle/>
                    <a:p>
                      <a:r>
                        <a:rPr lang="en-IN" sz="2800" b="0" dirty="0" err="1" smtClean="0">
                          <a:latin typeface="Nudi 01 e" pitchFamily="2" charset="0"/>
                        </a:rPr>
                        <a:t>gÁdå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£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ÉÆÃqÀ¯ï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C¢üPÁj</a:t>
                      </a:r>
                      <a:endParaRPr lang="en-IN" sz="2800" b="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2800" b="0" dirty="0" smtClean="0">
                          <a:latin typeface="Nudi 01 e" pitchFamily="2" charset="0"/>
                        </a:rPr>
                        <a:t>¤</a:t>
                      </a:r>
                      <a:r>
                        <a:rPr lang="en-IN" sz="2800" b="0" dirty="0" err="1" smtClean="0">
                          <a:latin typeface="Nudi 01 e" pitchFamily="2" charset="0"/>
                        </a:rPr>
                        <a:t>zÉÃð±ÀPÀgÀÄ</a:t>
                      </a:r>
                      <a:r>
                        <a:rPr lang="en-IN" sz="2800" b="0" dirty="0" smtClean="0">
                          <a:latin typeface="Nudi 01 e" pitchFamily="2" charset="0"/>
                        </a:rPr>
                        <a:t>,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¥ÀA. 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gÁ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. – 1</a:t>
                      </a:r>
                      <a:endParaRPr lang="en-IN" sz="2800" b="0" dirty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1034893">
                <a:tc>
                  <a:txBody>
                    <a:bodyPr/>
                    <a:lstStyle/>
                    <a:p>
                      <a:r>
                        <a:rPr lang="en-IN" sz="2800" b="0" dirty="0" smtClean="0">
                          <a:latin typeface="Nudi 01 e" pitchFamily="2" charset="0"/>
                        </a:rPr>
                        <a:t>¸</a:t>
                      </a:r>
                      <a:r>
                        <a:rPr lang="en-IN" sz="2800" b="0" dirty="0" err="1" smtClean="0">
                          <a:latin typeface="Nudi 01 e" pitchFamily="2" charset="0"/>
                        </a:rPr>
                        <a:t>ÁªÀÄxÁåð©üªÀÈ¢Þ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£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ÉÆÃqÀ¯ï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C¢üPÁj</a:t>
                      </a:r>
                      <a:endParaRPr lang="en-IN" sz="2800" b="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800" b="0" dirty="0" smtClean="0">
                          <a:latin typeface="Nudi 01 e" pitchFamily="2" charset="0"/>
                        </a:rPr>
                        <a:t>¤</a:t>
                      </a:r>
                      <a:r>
                        <a:rPr lang="en-IN" sz="2800" b="0" dirty="0" err="1" smtClean="0">
                          <a:latin typeface="Nudi 01 e" pitchFamily="2" charset="0"/>
                        </a:rPr>
                        <a:t>zÉÃð±ÀPÀgÀÄ</a:t>
                      </a:r>
                      <a:r>
                        <a:rPr lang="en-IN" sz="2800" b="0" dirty="0" smtClean="0">
                          <a:latin typeface="Nudi 01 e" pitchFamily="2" charset="0"/>
                        </a:rPr>
                        <a:t>,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400" b="0" dirty="0" err="1" smtClean="0">
                          <a:latin typeface="Nudi 01 e" pitchFamily="2" charset="0"/>
                        </a:rPr>
                        <a:t>C£À¸ÁgÁUÁæ¥ÀAgÁ</a:t>
                      </a:r>
                      <a:r>
                        <a:rPr lang="en-IN" sz="2400" b="0" dirty="0" smtClean="0">
                          <a:latin typeface="Nudi 01 e" pitchFamily="2" charset="0"/>
                        </a:rPr>
                        <a:t> ¸ÀA¸ÉÜ, ª</a:t>
                      </a:r>
                      <a:r>
                        <a:rPr lang="en-IN" sz="2400" b="0" dirty="0" err="1" smtClean="0">
                          <a:latin typeface="Nudi 01 e" pitchFamily="2" charset="0"/>
                        </a:rPr>
                        <a:t>ÉÄÊ¸ÀÆgÀÄ</a:t>
                      </a:r>
                      <a:endParaRPr lang="en-IN" sz="2400" b="0" dirty="0" smtClean="0">
                        <a:solidFill>
                          <a:srgbClr val="FFC000"/>
                        </a:solidFill>
                        <a:latin typeface="Nudi 01 e" pitchFamily="2" charset="0"/>
                      </a:endParaRPr>
                    </a:p>
                  </a:txBody>
                  <a:tcPr/>
                </a:tc>
              </a:tr>
              <a:tr h="783562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f¯Áè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£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ÉÆÃqÀ¯ï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C¢üPÁj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2800" dirty="0" smtClean="0">
                          <a:latin typeface="Nudi 01 e" pitchFamily="2" charset="0"/>
                        </a:rPr>
                        <a:t>ª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ÀÄÄRå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AiÉÆÃd£Á¢üPÁj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,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f.¥ÀA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.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916620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vÁ®ÆèPÀÄ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£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ÉÆÃqÀ¯ï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C¢üPÁj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800" dirty="0" err="1" smtClean="0">
                          <a:latin typeface="Nudi 01 e" pitchFamily="2" charset="0"/>
                        </a:rPr>
                        <a:t>PÁAiÀÄð</a:t>
                      </a:r>
                      <a:r>
                        <a:rPr lang="en-IN" sz="2800" dirty="0" smtClean="0">
                          <a:latin typeface="Nudi 01 e" pitchFamily="2" charset="0"/>
                        </a:rPr>
                        <a:t>¤ª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ÁðºÀPÀ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C¢üPÁj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,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vÁ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.¥ÀA.</a:t>
                      </a:r>
                      <a:endParaRPr lang="en-IN" sz="2800" dirty="0" smtClean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1176194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UÁæªÀÄ</a:t>
                      </a:r>
                      <a:r>
                        <a:rPr lang="en-IN" sz="2800" dirty="0" smtClean="0">
                          <a:latin typeface="Nudi 01 e" pitchFamily="2" charset="0"/>
                        </a:rPr>
                        <a:t> ¥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ÀAZÁAiÀÄvï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£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ÉÆÃqÀ¯ï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C¢üPÁj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800" dirty="0" smtClean="0">
                          <a:latin typeface="Nudi 01 e" pitchFamily="2" charset="0"/>
                        </a:rPr>
                        <a:t>¥ÀA.C.C., 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UÁæ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ªÀÄ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¥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ÀAZÁAiÀÄw</a:t>
                      </a:r>
                      <a:endParaRPr lang="en-IN" sz="2800" dirty="0" smtClean="0">
                        <a:latin typeface="Nudi 01 e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068947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Nodal Officers Status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" t="41045" r="6250" b="8023"/>
          <a:stretch/>
        </p:blipFill>
        <p:spPr bwMode="auto">
          <a:xfrm>
            <a:off x="0" y="1484784"/>
            <a:ext cx="904451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5949280"/>
            <a:ext cx="759633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244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latin typeface="Nudi 01 e" pitchFamily="2" charset="0"/>
              </a:rPr>
              <a:t>ª</a:t>
            </a:r>
            <a:r>
              <a:rPr lang="en-IN" dirty="0" err="1" smtClean="0">
                <a:latin typeface="Nudi 01 e" pitchFamily="2" charset="0"/>
              </a:rPr>
              <a:t>ÉÄÃ°éZÁgÀt</a:t>
            </a:r>
            <a:r>
              <a:rPr lang="en-IN" dirty="0" smtClean="0">
                <a:latin typeface="Nudi 01 e" pitchFamily="2" charset="0"/>
              </a:rPr>
              <a:t> C¢üPÁjUÀ¼ÀÄ</a:t>
            </a:r>
            <a:endParaRPr lang="en-I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3073"/>
              </p:ext>
            </p:extLst>
          </p:nvPr>
        </p:nvGraphicFramePr>
        <p:xfrm>
          <a:off x="457200" y="1752601"/>
          <a:ext cx="8305800" cy="43434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52900"/>
                <a:gridCol w="4152900"/>
              </a:tblGrid>
              <a:tr h="1006820">
                <a:tc>
                  <a:txBody>
                    <a:bodyPr/>
                    <a:lstStyle/>
                    <a:p>
                      <a:r>
                        <a:rPr lang="en-IN" sz="2800" b="0" dirty="0" err="1" smtClean="0">
                          <a:latin typeface="Nudi 01 e" pitchFamily="2" charset="0"/>
                        </a:rPr>
                        <a:t>gÁdå</a:t>
                      </a:r>
                      <a:r>
                        <a:rPr lang="en-IN" sz="2800" b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="0" dirty="0" err="1" smtClean="0">
                          <a:latin typeface="Nudi 01 e" pitchFamily="2" charset="0"/>
                        </a:rPr>
                        <a:t>ÀÄlÖzÀ°è</a:t>
                      </a:r>
                      <a:endParaRPr lang="en-IN" sz="2800" b="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2800" b="0" dirty="0" smtClean="0">
                          <a:latin typeface="Nudi 01 e" pitchFamily="2" charset="0"/>
                        </a:rPr>
                        <a:t>¥</a:t>
                      </a:r>
                      <a:r>
                        <a:rPr lang="en-IN" sz="2800" b="0" dirty="0" err="1" smtClean="0">
                          <a:latin typeface="Nudi 01 e" pitchFamily="2" charset="0"/>
                        </a:rPr>
                        <a:t>ÀæzsÁ£À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 PÁAiÀÄðzÀ²ð ¥</a:t>
                      </a:r>
                      <a:r>
                        <a:rPr lang="en-IN" sz="2800" b="0" baseline="0" dirty="0" err="1" smtClean="0">
                          <a:latin typeface="Nudi 01 e" pitchFamily="2" charset="0"/>
                        </a:rPr>
                        <a:t>ÀA.gÁ</a:t>
                      </a:r>
                      <a:r>
                        <a:rPr lang="en-IN" sz="2800" b="0" baseline="0" dirty="0" smtClean="0">
                          <a:latin typeface="Nudi 01 e" pitchFamily="2" charset="0"/>
                        </a:rPr>
                        <a:t>.</a:t>
                      </a:r>
                      <a:endParaRPr lang="en-IN" sz="2800" b="0" dirty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1169952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f¯Áè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ÀÄlÖzÀ°è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2800" dirty="0" smtClean="0">
                          <a:latin typeface="Nudi 01 e" pitchFamily="2" charset="0"/>
                        </a:rPr>
                        <a:t>ª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ÀÄÄRå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PÁAiÀÄð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¤ª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ÁðºÀPÀ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C¢üPÁj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, 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f.¥ÀA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.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1134961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vÁ®ÆèPÀÄ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ÀÄlÖzÀ°è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800" dirty="0" err="1" smtClean="0">
                          <a:latin typeface="Nudi 01 e" pitchFamily="2" charset="0"/>
                        </a:rPr>
                        <a:t>f¯Áè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ÀÄlÖzÀ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C¢üPÁjUÀ¼ÀÄ</a:t>
                      </a:r>
                      <a:endParaRPr lang="en-IN" sz="2800" dirty="0" smtClean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1031667"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UÁæªÀÄ</a:t>
                      </a:r>
                      <a:r>
                        <a:rPr lang="en-IN" sz="2800" dirty="0" smtClean="0">
                          <a:latin typeface="Nudi 01 e" pitchFamily="2" charset="0"/>
                        </a:rPr>
                        <a:t> ¥</a:t>
                      </a:r>
                      <a:r>
                        <a:rPr lang="en-IN" sz="2800" dirty="0" err="1" smtClean="0">
                          <a:latin typeface="Nudi 01 e" pitchFamily="2" charset="0"/>
                        </a:rPr>
                        <a:t>ÀAZÁAiÀÄvï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ÀÄlÖzÀ°è</a:t>
                      </a:r>
                      <a:endParaRPr lang="en-IN" sz="28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2800" dirty="0" err="1" smtClean="0">
                          <a:latin typeface="Nudi 01 e" pitchFamily="2" charset="0"/>
                        </a:rPr>
                        <a:t>vÁ®ÆèPÀÄ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2800" baseline="0" dirty="0" err="1" smtClean="0">
                          <a:latin typeface="Nudi 01 e" pitchFamily="2" charset="0"/>
                        </a:rPr>
                        <a:t>ÀÄlÖzÀ</a:t>
                      </a:r>
                      <a:r>
                        <a:rPr lang="en-IN" sz="2800" baseline="0" dirty="0" smtClean="0">
                          <a:latin typeface="Nudi 01 e" pitchFamily="2" charset="0"/>
                        </a:rPr>
                        <a:t> C¢üPÁjUÀ¼ÀÄ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60453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 err="1" smtClean="0">
                <a:latin typeface="Nudi 01 e" pitchFamily="2" charset="0"/>
              </a:rPr>
              <a:t>C£ÀÄªÀÅUÁgÀgÀÄ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sz="3600" dirty="0">
                <a:latin typeface="MS Reference Sans Serif" pitchFamily="34" charset="0"/>
              </a:rPr>
              <a:t>Frontline Workers</a:t>
            </a:r>
            <a:r>
              <a:rPr lang="en-IN" sz="3600" dirty="0" smtClean="0">
                <a:latin typeface="Nudi 01 e" pitchFamily="2" charset="0"/>
              </a:rPr>
              <a:t> </a:t>
            </a:r>
            <a:endParaRPr lang="en-IN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319940"/>
              </p:ext>
            </p:extLst>
          </p:nvPr>
        </p:nvGraphicFramePr>
        <p:xfrm>
          <a:off x="457200" y="1752600"/>
          <a:ext cx="8305800" cy="441851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505200"/>
                <a:gridCol w="4800600"/>
              </a:tblGrid>
              <a:tr h="1905000">
                <a:tc>
                  <a:txBody>
                    <a:bodyPr/>
                    <a:lstStyle/>
                    <a:p>
                      <a:r>
                        <a:rPr lang="en-IN" sz="4000" b="0" dirty="0" err="1" smtClean="0">
                          <a:latin typeface="Nudi 01 e" pitchFamily="2" charset="0"/>
                        </a:rPr>
                        <a:t>C£ÀÄªÀÅUÁgÀgÀÄ</a:t>
                      </a:r>
                      <a:endParaRPr lang="en-IN" sz="4000" b="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4000" b="0" dirty="0" smtClean="0">
                          <a:latin typeface="Nudi 01 e" pitchFamily="2" charset="0"/>
                        </a:rPr>
                        <a:t>¯ÉPÀÌ</a:t>
                      </a:r>
                      <a:r>
                        <a:rPr lang="en-IN" sz="4000" b="0" baseline="0" dirty="0" smtClean="0">
                          <a:latin typeface="Nudi 01 e" pitchFamily="2" charset="0"/>
                        </a:rPr>
                        <a:t> ¸</a:t>
                      </a:r>
                      <a:r>
                        <a:rPr lang="en-IN" sz="4000" b="0" baseline="0" dirty="0" err="1" smtClean="0">
                          <a:latin typeface="Nudi 01 e" pitchFamily="2" charset="0"/>
                        </a:rPr>
                        <a:t>ÀºÁAiÀÄPÀgÀÄ</a:t>
                      </a:r>
                      <a:r>
                        <a:rPr lang="en-IN" sz="4000" b="0" baseline="0" dirty="0" smtClean="0">
                          <a:latin typeface="Nudi 01 e" pitchFamily="2" charset="0"/>
                        </a:rPr>
                        <a:t>, </a:t>
                      </a:r>
                      <a:r>
                        <a:rPr lang="en-IN" sz="4000" b="0" baseline="0" dirty="0" err="1" smtClean="0">
                          <a:latin typeface="Nudi 01 e" pitchFamily="2" charset="0"/>
                        </a:rPr>
                        <a:t>PÀgÀ</a:t>
                      </a:r>
                      <a:r>
                        <a:rPr lang="en-IN" sz="4000" b="0" baseline="0" dirty="0" smtClean="0">
                          <a:latin typeface="Nudi 01 e" pitchFamily="2" charset="0"/>
                        </a:rPr>
                        <a:t> ª</a:t>
                      </a:r>
                      <a:r>
                        <a:rPr lang="en-IN" sz="4000" b="0" baseline="0" dirty="0" err="1" smtClean="0">
                          <a:latin typeface="Nudi 01 e" pitchFamily="2" charset="0"/>
                        </a:rPr>
                        <a:t>À¸ÀÆ°UÁgÀ</a:t>
                      </a:r>
                      <a:r>
                        <a:rPr lang="en-IN" sz="4000" b="0" baseline="0" dirty="0" smtClean="0">
                          <a:latin typeface="Nudi 01 e" pitchFamily="2" charset="0"/>
                        </a:rPr>
                        <a:t>, ©</a:t>
                      </a:r>
                      <a:r>
                        <a:rPr lang="en-IN" sz="4000" b="0" baseline="0" dirty="0" err="1" smtClean="0">
                          <a:latin typeface="Nudi 01 e" pitchFamily="2" charset="0"/>
                        </a:rPr>
                        <a:t>J¥sïn</a:t>
                      </a:r>
                      <a:r>
                        <a:rPr lang="en-IN" sz="4000" b="0" baseline="0" dirty="0" smtClean="0">
                          <a:latin typeface="Nudi 01 e" pitchFamily="2" charset="0"/>
                        </a:rPr>
                        <a:t>, ¹Dgï¹</a:t>
                      </a:r>
                      <a:endParaRPr lang="en-IN" sz="4000" b="0" dirty="0">
                        <a:latin typeface="Nudi 01 e" pitchFamily="2" charset="0"/>
                      </a:endParaRPr>
                    </a:p>
                  </a:txBody>
                  <a:tcPr/>
                </a:tc>
              </a:tr>
              <a:tr h="2498273">
                <a:tc>
                  <a:txBody>
                    <a:bodyPr/>
                    <a:lstStyle/>
                    <a:p>
                      <a:r>
                        <a:rPr lang="en-IN" sz="4000" dirty="0" smtClean="0">
                          <a:latin typeface="MS Reference Sans Serif" pitchFamily="34" charset="0"/>
                        </a:rPr>
                        <a:t>Frontline Workers</a:t>
                      </a:r>
                      <a:r>
                        <a:rPr lang="en-IN" sz="4000" dirty="0" smtClean="0">
                          <a:latin typeface="Nudi 01 e" pitchFamily="2" charset="0"/>
                        </a:rPr>
                        <a:t> </a:t>
                      </a:r>
                      <a:endParaRPr lang="en-IN" sz="4000" dirty="0">
                        <a:latin typeface="Nudi 01 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4000" dirty="0" err="1" smtClean="0">
                          <a:latin typeface="Nudi 01 e" pitchFamily="2" charset="0"/>
                        </a:rPr>
                        <a:t>EvÀgÉ</a:t>
                      </a:r>
                      <a:r>
                        <a:rPr lang="en-IN" sz="4000" baseline="0" dirty="0" smtClean="0">
                          <a:latin typeface="Nudi 01 e" pitchFamily="2" charset="0"/>
                        </a:rPr>
                        <a:t> E¯ÁSÉUÀ¼À </a:t>
                      </a:r>
                      <a:r>
                        <a:rPr lang="en-IN" sz="4000" baseline="0" dirty="0" err="1" smtClean="0">
                          <a:latin typeface="Nudi 01 e" pitchFamily="2" charset="0"/>
                        </a:rPr>
                        <a:t>UÁæªÀÄ</a:t>
                      </a:r>
                      <a:r>
                        <a:rPr lang="en-IN" sz="40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4000" baseline="0" dirty="0" err="1" smtClean="0">
                          <a:latin typeface="Nudi 01 e" pitchFamily="2" charset="0"/>
                        </a:rPr>
                        <a:t>CxÀªÁ</a:t>
                      </a:r>
                      <a:r>
                        <a:rPr lang="en-IN" sz="4000" baseline="0" dirty="0" smtClean="0">
                          <a:latin typeface="Nudi 01 e" pitchFamily="2" charset="0"/>
                        </a:rPr>
                        <a:t> ºÉÆÃ§½ º</a:t>
                      </a:r>
                      <a:r>
                        <a:rPr lang="en-IN" sz="4000" baseline="0" dirty="0" err="1" smtClean="0">
                          <a:latin typeface="Nudi 01 e" pitchFamily="2" charset="0"/>
                        </a:rPr>
                        <a:t>ÀAvÀzÀ</a:t>
                      </a:r>
                      <a:r>
                        <a:rPr lang="en-IN" sz="4000" baseline="0" dirty="0" smtClean="0">
                          <a:latin typeface="Nudi 01 e" pitchFamily="2" charset="0"/>
                        </a:rPr>
                        <a:t> </a:t>
                      </a:r>
                      <a:r>
                        <a:rPr lang="en-IN" sz="4000" baseline="0" dirty="0" err="1" smtClean="0">
                          <a:latin typeface="Nudi 01 e" pitchFamily="2" charset="0"/>
                        </a:rPr>
                        <a:t>C¢üPÁj</a:t>
                      </a:r>
                      <a:r>
                        <a:rPr lang="en-IN" sz="4000" baseline="0" dirty="0" smtClean="0">
                          <a:latin typeface="Nudi 01 e" pitchFamily="2" charset="0"/>
                        </a:rPr>
                        <a:t> / ¹§âA¢</a:t>
                      </a:r>
                      <a:endParaRPr lang="en-IN" sz="4000" dirty="0">
                        <a:latin typeface="Nudi 01 e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6788334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en-IN" sz="4800" dirty="0" err="1" smtClean="0">
                <a:solidFill>
                  <a:srgbClr val="FFFF00"/>
                </a:solidFill>
                <a:latin typeface="Nudi 05 e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05 e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05 e" pitchFamily="2" charset="0"/>
              </a:rPr>
              <a:t>AiÉÆÃd£É</a:t>
            </a:r>
            <a:r>
              <a:rPr lang="en-IN" sz="4800" dirty="0" smtClean="0">
                <a:solidFill>
                  <a:srgbClr val="FFFF00"/>
                </a:solidFill>
                <a:latin typeface="Nudi 05 e" pitchFamily="2" charset="0"/>
              </a:rPr>
              <a:t> - </a:t>
            </a:r>
            <a:r>
              <a:rPr lang="en-IN" sz="4800" dirty="0" err="1" smtClean="0">
                <a:solidFill>
                  <a:srgbClr val="FFFF00"/>
                </a:solidFill>
                <a:latin typeface="Nudi 05 e" pitchFamily="2" charset="0"/>
              </a:rPr>
              <a:t>d£ÀgÀ</a:t>
            </a:r>
            <a:r>
              <a:rPr lang="en-IN" sz="4800" dirty="0" smtClean="0">
                <a:solidFill>
                  <a:srgbClr val="FFFF00"/>
                </a:solidFill>
                <a:latin typeface="Nudi 05 e" pitchFamily="2" charset="0"/>
              </a:rPr>
              <a:t> </a:t>
            </a:r>
            <a:r>
              <a:rPr lang="en-IN" sz="4800" dirty="0" err="1" smtClean="0">
                <a:solidFill>
                  <a:srgbClr val="FFFF00"/>
                </a:solidFill>
                <a:latin typeface="Nudi 05 e" pitchFamily="2" charset="0"/>
              </a:rPr>
              <a:t>C©üªÀÈ¢Þ</a:t>
            </a:r>
            <a:r>
              <a:rPr lang="en-IN" sz="4800" dirty="0" smtClean="0">
                <a:solidFill>
                  <a:srgbClr val="FFFF00"/>
                </a:solidFill>
                <a:latin typeface="Nudi 05 e" pitchFamily="2" charset="0"/>
              </a:rPr>
              <a:t/>
            </a:r>
            <a:br>
              <a:rPr lang="en-IN" sz="4800" dirty="0" smtClean="0">
                <a:solidFill>
                  <a:srgbClr val="FFFF00"/>
                </a:solidFill>
                <a:latin typeface="Nudi 05 e" pitchFamily="2" charset="0"/>
              </a:rPr>
            </a:br>
            <a:r>
              <a:rPr lang="en-IN" sz="4800" dirty="0" smtClean="0">
                <a:latin typeface="Nudi 05 e" pitchFamily="2" charset="0"/>
              </a:rPr>
              <a:t>¥</a:t>
            </a:r>
            <a:r>
              <a:rPr lang="en-IN" sz="4800" dirty="0" err="1" smtClean="0">
                <a:latin typeface="Nudi 05 e" pitchFamily="2" charset="0"/>
              </a:rPr>
              <a:t>ÁvÀæ</a:t>
            </a:r>
            <a:r>
              <a:rPr lang="en-IN" sz="4800" dirty="0" smtClean="0">
                <a:latin typeface="Nudi 05 e" pitchFamily="2" charset="0"/>
              </a:rPr>
              <a:t> ª</a:t>
            </a:r>
            <a:r>
              <a:rPr lang="en-IN" sz="4800" dirty="0" err="1" smtClean="0">
                <a:latin typeface="Nudi 05 e" pitchFamily="2" charset="0"/>
              </a:rPr>
              <a:t>ÀÄvÀÄÛ</a:t>
            </a:r>
            <a:r>
              <a:rPr lang="en-IN" sz="4800" dirty="0" smtClean="0">
                <a:latin typeface="Nudi 05 e" pitchFamily="2" charset="0"/>
              </a:rPr>
              <a:t> </a:t>
            </a:r>
            <a:r>
              <a:rPr lang="en-IN" sz="4800" dirty="0" err="1" smtClean="0">
                <a:latin typeface="Nudi 05 e" pitchFamily="2" charset="0"/>
              </a:rPr>
              <a:t>dªÁ¨ÁÝj</a:t>
            </a:r>
            <a:endParaRPr lang="en-IN" sz="4800" dirty="0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28800"/>
            <a:ext cx="8401080" cy="511256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b="1" dirty="0" smtClean="0">
                <a:latin typeface="Nudi 01 e" pitchFamily="2" charset="0"/>
              </a:rPr>
              <a:t>f¯Áè £</a:t>
            </a:r>
            <a:r>
              <a:rPr lang="en-US" b="1" dirty="0" err="1" smtClean="0">
                <a:latin typeface="Nudi 01 e" pitchFamily="2" charset="0"/>
              </a:rPr>
              <a:t>ÉÆÃqÀ¯ï</a:t>
            </a:r>
            <a:r>
              <a:rPr lang="en-US" b="1" dirty="0" smtClean="0">
                <a:latin typeface="Nudi 01 e" pitchFamily="2" charset="0"/>
              </a:rPr>
              <a:t> </a:t>
            </a:r>
            <a:r>
              <a:rPr lang="en-US" b="1" dirty="0" err="1" smtClean="0">
                <a:latin typeface="Nudi 01 e" pitchFamily="2" charset="0"/>
              </a:rPr>
              <a:t>C¢üPÁj</a:t>
            </a:r>
            <a:r>
              <a:rPr lang="en-US" b="1" dirty="0" smtClean="0">
                <a:latin typeface="Nudi 01 e" pitchFamily="2" charset="0"/>
              </a:rPr>
              <a:t> (ª</a:t>
            </a:r>
            <a:r>
              <a:rPr lang="en-US" b="1" dirty="0" err="1" smtClean="0">
                <a:latin typeface="Nudi 01 e" pitchFamily="2" charset="0"/>
              </a:rPr>
              <a:t>ÀÄÄ.AiÉÆÃ</a:t>
            </a:r>
            <a:r>
              <a:rPr lang="en-US" b="1" dirty="0" smtClean="0">
                <a:latin typeface="Nudi 01 e" pitchFamily="2" charset="0"/>
              </a:rPr>
              <a:t>.)</a:t>
            </a:r>
            <a:endParaRPr lang="en-IN" b="1" dirty="0" smtClean="0">
              <a:latin typeface="Nudi 01 e" pitchFamily="2" charset="0"/>
            </a:endParaRPr>
          </a:p>
          <a:p>
            <a:pPr algn="just"/>
            <a:r>
              <a:rPr lang="en-IN" dirty="0" err="1" smtClean="0">
                <a:latin typeface="Nudi 01 e" pitchFamily="2" charset="0"/>
              </a:rPr>
              <a:t>gÁdå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ÀÄlÖzÀ°è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vÀªÀÄä£ÀÄß</a:t>
            </a:r>
            <a:r>
              <a:rPr lang="en-IN" dirty="0" smtClean="0">
                <a:latin typeface="Nudi 01 e" pitchFamily="2" charset="0"/>
              </a:rPr>
              <a:t> §¼ÀPÉzÁgÀgÁV £</a:t>
            </a:r>
            <a:r>
              <a:rPr lang="en-IN" dirty="0" err="1" smtClean="0">
                <a:latin typeface="Nudi 01 e" pitchFamily="2" charset="0"/>
              </a:rPr>
              <a:t>ÉÆÃAzÁ¬Ä¸À¯ÁUÀÄªÀÅzÀÄ</a:t>
            </a:r>
            <a:r>
              <a:rPr lang="en-IN" dirty="0" smtClean="0">
                <a:latin typeface="Nudi 01 e" pitchFamily="2" charset="0"/>
              </a:rPr>
              <a:t>.</a:t>
            </a:r>
            <a:endParaRPr lang="en-IN" dirty="0">
              <a:latin typeface="Nudi 01 e" pitchFamily="2" charset="0"/>
            </a:endParaRPr>
          </a:p>
          <a:p>
            <a:pPr algn="just"/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f¯Áè ª</a:t>
            </a:r>
            <a:r>
              <a:rPr lang="en-US" dirty="0" err="1" smtClean="0">
                <a:latin typeface="Nudi 01 e" pitchFamily="2" charset="0"/>
              </a:rPr>
              <a:t>Áå¦ÛAiÀÄ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C¢üPÁjUÀ¼ÀÄ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ªÉÄÃ°éZÁgÀuÁ¢üPÁjUÀ¼À£ÀÄß £</a:t>
            </a:r>
            <a:r>
              <a:rPr lang="en-US" dirty="0" err="1" smtClean="0">
                <a:latin typeface="Nudi 01 e" pitchFamily="2" charset="0"/>
              </a:rPr>
              <a:t>ÉÆÃAzÁ¬Ä¸ÀÄªÀÅzÀÄ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ªÉÄÃ°éZÁgÀuÁ¢üPÁjUÀ¼ÀÄ ¸</a:t>
            </a:r>
            <a:r>
              <a:rPr lang="en-US" dirty="0" err="1" smtClean="0">
                <a:latin typeface="Nudi 01 e" pitchFamily="2" charset="0"/>
              </a:rPr>
              <a:t>À°è¸ÀÄªÀ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ÀÄÄ.PÁ.¤.AiÀÄªÀjAzÀ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ÀqÉzÀÄ</a:t>
            </a:r>
            <a:r>
              <a:rPr lang="en-US" dirty="0" smtClean="0">
                <a:latin typeface="Nudi 01 e" pitchFamily="2" charset="0"/>
              </a:rPr>
              <a:t>, PÉÆæÃrÃPÀj¹ f¯Áè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ÀPÁðgÀPÉÌ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ÀªÀÄÄavÀ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ÀiÁUÀð</a:t>
            </a:r>
            <a:r>
              <a:rPr lang="en-US" dirty="0" smtClean="0">
                <a:latin typeface="Nudi 01 e" pitchFamily="2" charset="0"/>
              </a:rPr>
              <a:t> ªÀÄÄSÉÃ£À ¸</a:t>
            </a:r>
            <a:r>
              <a:rPr lang="en-US" dirty="0" err="1" smtClean="0">
                <a:latin typeface="Nudi 01 e" pitchFamily="2" charset="0"/>
              </a:rPr>
              <a:t>À°è¸ÀÄªÀÅzÀÄ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vÀ¼ÀºÀAvÀzÀ°è </a:t>
            </a:r>
            <a:r>
              <a:rPr lang="en-US" dirty="0" err="1" smtClean="0">
                <a:latin typeface="Nudi 01 e" pitchFamily="2" charset="0"/>
              </a:rPr>
              <a:t>EvÀgÉ</a:t>
            </a:r>
            <a:r>
              <a:rPr lang="en-US" dirty="0" smtClean="0">
                <a:latin typeface="Nudi 01 e" pitchFamily="2" charset="0"/>
              </a:rPr>
              <a:t> E¯ÁSÉUÀ¼À C¢üPÁjUÀ¼ÀÄ ¸</a:t>
            </a:r>
            <a:r>
              <a:rPr lang="en-US" dirty="0" err="1" smtClean="0">
                <a:latin typeface="Nudi 01 e" pitchFamily="2" charset="0"/>
              </a:rPr>
              <a:t>ÀºÀPÀj¸À®Ä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CUÀvÀå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ÀÆZÀ£ÉAiÀÄ£ÀÄß</a:t>
            </a:r>
            <a:r>
              <a:rPr lang="en-US" dirty="0" smtClean="0">
                <a:latin typeface="Nudi 01 e" pitchFamily="2" charset="0"/>
              </a:rPr>
              <a:t> f¯Áè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ÀÄlÖzÀ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EvÀgÉ</a:t>
            </a:r>
            <a:r>
              <a:rPr lang="en-US" dirty="0" smtClean="0">
                <a:latin typeface="Nudi 01 e" pitchFamily="2" charset="0"/>
              </a:rPr>
              <a:t> E¯ÁSÉUÀ¼À C¢üPÁjUÀ½UÉ </a:t>
            </a:r>
            <a:r>
              <a:rPr lang="en-US" dirty="0" err="1" smtClean="0">
                <a:latin typeface="Nudi 01 e" pitchFamily="2" charset="0"/>
              </a:rPr>
              <a:t>f.¥ÀA.£À</a:t>
            </a:r>
            <a:r>
              <a:rPr lang="en-US" dirty="0" smtClean="0">
                <a:latin typeface="Nudi 01 e" pitchFamily="2" charset="0"/>
              </a:rPr>
              <a:t> ªÀÄÄ.PÁ.¤. C¢üPÁjUÀ½AzÀ DzÉÃ²¸ÀÄªÀÅzÀÄ.</a:t>
            </a:r>
            <a:endParaRPr lang="en-IN" dirty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ªÉÄÃ°éZÁgÀuÁ¢üPÁjUÀ¼ÀÄ ¤</a:t>
            </a:r>
            <a:r>
              <a:rPr lang="en-US" dirty="0" err="1" smtClean="0">
                <a:latin typeface="Nudi 01 e" pitchFamily="2" charset="0"/>
              </a:rPr>
              <a:t>ÃrzÀ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ÀÆå£ÀåvÉAiÀÄ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ÀgÀ¢AiÀÄ£ÀéAiÀÄ</a:t>
            </a:r>
            <a:r>
              <a:rPr lang="en-US" dirty="0" smtClean="0">
                <a:latin typeface="Nudi 01 e" pitchFamily="2" charset="0"/>
              </a:rPr>
              <a:t> ¸ÀÆPÀÛ PÀæªÀÄPÉÊUÉÆ¼ÀÄîªÀÅzÀÄ.</a:t>
            </a:r>
          </a:p>
          <a:p>
            <a:pPr algn="just"/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b="1" dirty="0" err="1" smtClean="0">
                <a:latin typeface="Nudi 01 e" pitchFamily="2" charset="0"/>
              </a:rPr>
              <a:t>vÁ®ÆèPÀÄ</a:t>
            </a:r>
            <a:r>
              <a:rPr lang="en-US" b="1" dirty="0" smtClean="0">
                <a:latin typeface="Nudi 01 e" pitchFamily="2" charset="0"/>
              </a:rPr>
              <a:t> £</a:t>
            </a:r>
            <a:r>
              <a:rPr lang="en-US" b="1" dirty="0" err="1" smtClean="0">
                <a:latin typeface="Nudi 01 e" pitchFamily="2" charset="0"/>
              </a:rPr>
              <a:t>ÉÆÃqÀ¯ï</a:t>
            </a:r>
            <a:r>
              <a:rPr lang="en-US" b="1" dirty="0" smtClean="0">
                <a:latin typeface="Nudi 01 e" pitchFamily="2" charset="0"/>
              </a:rPr>
              <a:t> C¢üPÁjUÀ¼ÀÄ (PÁ.¤.C.):-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f¯Áè ª</a:t>
            </a:r>
            <a:r>
              <a:rPr lang="en-IN" dirty="0" err="1" smtClean="0">
                <a:latin typeface="Nudi 01 e" pitchFamily="2" charset="0"/>
              </a:rPr>
              <a:t>ÀÄlÖzÀ°è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vÀªÀÄä£ÀÄß</a:t>
            </a:r>
            <a:r>
              <a:rPr lang="en-IN" dirty="0" smtClean="0">
                <a:latin typeface="Nudi 01 e" pitchFamily="2" charset="0"/>
              </a:rPr>
              <a:t> §¼ÀPÉzÁgÀgÁV £</a:t>
            </a:r>
            <a:r>
              <a:rPr lang="en-IN" dirty="0" err="1" smtClean="0">
                <a:latin typeface="Nudi 01 e" pitchFamily="2" charset="0"/>
              </a:rPr>
              <a:t>ÉÆÃAzÁ¬Ä¸À¯ÁUÀÄªÀÅzÀÄ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Áå¦ÛAiÀÄ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</a:t>
            </a:r>
            <a:r>
              <a:rPr lang="en-US" dirty="0" smtClean="0">
                <a:latin typeface="Nudi 01 e" pitchFamily="2" charset="0"/>
              </a:rPr>
              <a:t>. ¥ÀA.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C¢üPÁjUÀ¼ÀÄ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ªÉÄÃ°éZÁgÀuÁ¢üPÁjUÀ¼À£ÀÄß £</a:t>
            </a:r>
            <a:r>
              <a:rPr lang="en-US" dirty="0" err="1" smtClean="0">
                <a:latin typeface="Nudi 01 e" pitchFamily="2" charset="0"/>
              </a:rPr>
              <a:t>ÉÆÃAzÁ¬Ä¸ÀÄªÀÅzÀÄ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UÁæ</a:t>
            </a:r>
            <a:r>
              <a:rPr lang="en-US" dirty="0" smtClean="0">
                <a:latin typeface="Nudi 01 e" pitchFamily="2" charset="0"/>
              </a:rPr>
              <a:t>. ¥ÀA. ªÉÄÃ°éZÁgÀuÁ¢üPÁjUÀ½AzÀ </a:t>
            </a:r>
            <a:r>
              <a:rPr lang="en-US" dirty="0" err="1" smtClean="0">
                <a:latin typeface="Nudi 01 e" pitchFamily="2" charset="0"/>
              </a:rPr>
              <a:t>UÁæ.¥ÀA.ªÁgÀÄ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ÀqÉzÀÄ</a:t>
            </a:r>
            <a:r>
              <a:rPr lang="en-US" dirty="0" smtClean="0">
                <a:latin typeface="Nudi 01 e" pitchFamily="2" charset="0"/>
              </a:rPr>
              <a:t>, PÉÆæÃrÃPÀj¹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f¯Áè ¥</a:t>
            </a:r>
            <a:r>
              <a:rPr lang="en-US" dirty="0" err="1" smtClean="0">
                <a:latin typeface="Nudi 01 e" pitchFamily="2" charset="0"/>
              </a:rPr>
              <a:t>ÀAZÁAiÀÄwUÉ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À°è¸ÀÄªÀÅzÀÄ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vÀ¼ÀºÀAvÀzÀ°è </a:t>
            </a:r>
            <a:r>
              <a:rPr lang="en-US" dirty="0" err="1" smtClean="0">
                <a:latin typeface="Nudi 01 e" pitchFamily="2" charset="0"/>
              </a:rPr>
              <a:t>EvÀgÉ</a:t>
            </a:r>
            <a:r>
              <a:rPr lang="en-US" dirty="0" smtClean="0">
                <a:latin typeface="Nudi 01 e" pitchFamily="2" charset="0"/>
              </a:rPr>
              <a:t> E¯ÁSÉUÀ¼À C¢üPÁjUÀ¼ÀÄ ¸</a:t>
            </a:r>
            <a:r>
              <a:rPr lang="en-US" dirty="0" err="1" smtClean="0">
                <a:latin typeface="Nudi 01 e" pitchFamily="2" charset="0"/>
              </a:rPr>
              <a:t>ÀºÀPÀj¸ÀÄªÀAvÉ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ÀÆZÀ£ÉAiÀÄ£ÀÄß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ÀÄlÖzÀ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EvÀgÉ</a:t>
            </a:r>
            <a:r>
              <a:rPr lang="en-US" dirty="0" smtClean="0">
                <a:latin typeface="Nudi 01 e" pitchFamily="2" charset="0"/>
              </a:rPr>
              <a:t> E¯ÁSÉUÀ¼À C¢üPÁjUÀ½UÉ DzÉÃ²¸ÀÄªÀÅzÀÄ.</a:t>
            </a:r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28326"/>
            <a:ext cx="8401080" cy="5184575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b="1" dirty="0" err="1" smtClean="0">
                <a:latin typeface="Nudi 01 e" pitchFamily="2" charset="0"/>
              </a:rPr>
              <a:t>vÁ®ÆèPÀÄ</a:t>
            </a:r>
            <a:r>
              <a:rPr lang="en-US" b="1" dirty="0" smtClean="0">
                <a:latin typeface="Nudi 01 e" pitchFamily="2" charset="0"/>
              </a:rPr>
              <a:t> ªÉÄÃ°éZÁgÀuÁ¢üPÁjUÀ¼ÀÄ (</a:t>
            </a:r>
            <a:r>
              <a:rPr lang="en-US" b="1" dirty="0" err="1" smtClean="0">
                <a:latin typeface="Nudi 01 e" pitchFamily="2" charset="0"/>
              </a:rPr>
              <a:t>f¯Áè</a:t>
            </a:r>
            <a:r>
              <a:rPr lang="en-US" b="1" dirty="0" smtClean="0">
                <a:latin typeface="Nudi 01 e" pitchFamily="2" charset="0"/>
              </a:rPr>
              <a:t> ª</a:t>
            </a:r>
            <a:r>
              <a:rPr lang="en-US" b="1" dirty="0" err="1" smtClean="0">
                <a:latin typeface="Nudi 01 e" pitchFamily="2" charset="0"/>
              </a:rPr>
              <a:t>ÀÄlÖzÀ</a:t>
            </a:r>
            <a:r>
              <a:rPr lang="en-US" b="1" dirty="0" smtClean="0">
                <a:latin typeface="Nudi 01 e" pitchFamily="2" charset="0"/>
              </a:rPr>
              <a:t> </a:t>
            </a:r>
            <a:r>
              <a:rPr lang="en-US" b="1" dirty="0" err="1" smtClean="0">
                <a:latin typeface="Nudi 01 e" pitchFamily="2" charset="0"/>
              </a:rPr>
              <a:t>C¢üPÁj</a:t>
            </a:r>
            <a:r>
              <a:rPr lang="en-US" b="1" dirty="0" smtClean="0">
                <a:latin typeface="Nudi 01 e" pitchFamily="2" charset="0"/>
              </a:rPr>
              <a:t>):-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vÀªÀÄUÉ</a:t>
            </a:r>
            <a:r>
              <a:rPr lang="en-US" dirty="0" smtClean="0">
                <a:latin typeface="Nudi 01 e" pitchFamily="2" charset="0"/>
              </a:rPr>
              <a:t> ¤</a:t>
            </a:r>
            <a:r>
              <a:rPr lang="en-US" dirty="0" err="1" smtClean="0">
                <a:latin typeface="Nudi 01 e" pitchFamily="2" charset="0"/>
              </a:rPr>
              <a:t>AiÉÆÃd£ÉAiÀiÁzÀ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vÁ®ÆèQ£À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AiÉÆÃd£Á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vÀAiÀiÁjPÁ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ÀæQæAiÉÄAiÀÄ</a:t>
            </a:r>
            <a:r>
              <a:rPr lang="en-US" dirty="0" smtClean="0">
                <a:latin typeface="Nudi 01 e" pitchFamily="2" charset="0"/>
              </a:rPr>
              <a:t> C£ÀÄµÁ×£À,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PÁ®PÁ®PÉÌ ª</a:t>
            </a:r>
            <a:r>
              <a:rPr lang="en-US" dirty="0" err="1" smtClean="0">
                <a:latin typeface="Nudi 01 e" pitchFamily="2" charset="0"/>
              </a:rPr>
              <a:t>ÉÄÃ°éZÁgÀuÉ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ÀiÁqÀÄªÀÅzÀÄ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F ¸</a:t>
            </a:r>
            <a:r>
              <a:rPr lang="en-US" dirty="0" err="1" smtClean="0">
                <a:latin typeface="Nudi 01 e" pitchFamily="2" charset="0"/>
              </a:rPr>
              <a:t>ÀAzÀ¨sÀðzÀ°è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PÀAqÀÄ§AzÀ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CAvÀgÀ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£ÀÆå£ÀåvÉUÀ¼À£ÀÄß f¯Áè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C¢üPÁjUÀ¼À UÀªÀÄ£ÀPÉÌ </a:t>
            </a:r>
            <a:r>
              <a:rPr lang="en-US" dirty="0" err="1" smtClean="0">
                <a:latin typeface="Nudi 01 e" pitchFamily="2" charset="0"/>
              </a:rPr>
              <a:t>vÀgÀÄªÀÅzÀÄ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vÀgÀ¨ÉÃw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ÁªÀÄxÁåð©üªÀÈ¢Þ</a:t>
            </a:r>
            <a:r>
              <a:rPr lang="en-US" dirty="0" smtClean="0">
                <a:latin typeface="Nudi 01 e" pitchFamily="2" charset="0"/>
              </a:rPr>
              <a:t> «µÀAiÀÄUÀ½UÉ ¸ÀA§A¢ü¹zÀ CA±ÀUÀ¼À£ÀÄß CªÀ¯ÉÆÃQ¹, f¯Áè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C¢üPÁjUÀ½UÉ w½¸ÀÄªÀÅzÀÄ.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PÁ®PÁ®PÉÌ </a:t>
            </a:r>
            <a:r>
              <a:rPr lang="en-US" dirty="0" err="1" smtClean="0">
                <a:latin typeface="Nudi 01 e" pitchFamily="2" charset="0"/>
              </a:rPr>
              <a:t>f.¥ÀA.AiÀÄ</a:t>
            </a:r>
            <a:r>
              <a:rPr lang="en-US" dirty="0" smtClean="0">
                <a:latin typeface="Nudi 01 e" pitchFamily="2" charset="0"/>
              </a:rPr>
              <a:t> ªÀÄÄ.PÁ.¤.UÀ½UÉ </a:t>
            </a:r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vÁ®ÆèQ£À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ÀgÀ¢AiÀÄ£ÀÄß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À°è¸ÀÄªÀÅzÀÄ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28326"/>
            <a:ext cx="8401080" cy="5184575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b="1" dirty="0" err="1" smtClean="0">
                <a:latin typeface="Nudi 01 e" pitchFamily="2" charset="0"/>
              </a:rPr>
              <a:t>UÁæ</a:t>
            </a:r>
            <a:r>
              <a:rPr lang="en-US" b="1" dirty="0" smtClean="0">
                <a:latin typeface="Nudi 01 e" pitchFamily="2" charset="0"/>
              </a:rPr>
              <a:t>.¥ÀA. ªÉÄÃ°éZÁgÀuÁ¢üPÁjUÀ¼ÀÄ (</a:t>
            </a:r>
            <a:r>
              <a:rPr lang="en-US" b="1" dirty="0" err="1" smtClean="0">
                <a:latin typeface="Nudi 01 e" pitchFamily="2" charset="0"/>
              </a:rPr>
              <a:t>vÁ®ÆèPÀÄ</a:t>
            </a:r>
            <a:r>
              <a:rPr lang="en-US" b="1" dirty="0" smtClean="0">
                <a:latin typeface="Nudi 01 e" pitchFamily="2" charset="0"/>
              </a:rPr>
              <a:t> ª</a:t>
            </a:r>
            <a:r>
              <a:rPr lang="en-US" b="1" dirty="0" err="1" smtClean="0">
                <a:latin typeface="Nudi 01 e" pitchFamily="2" charset="0"/>
              </a:rPr>
              <a:t>ÀÄlÖzÀ</a:t>
            </a:r>
            <a:r>
              <a:rPr lang="en-US" b="1" dirty="0" smtClean="0">
                <a:latin typeface="Nudi 01 e" pitchFamily="2" charset="0"/>
              </a:rPr>
              <a:t> </a:t>
            </a:r>
            <a:r>
              <a:rPr lang="en-US" b="1" dirty="0" err="1" smtClean="0">
                <a:latin typeface="Nudi 01 e" pitchFamily="2" charset="0"/>
              </a:rPr>
              <a:t>C¢üPÁj</a:t>
            </a:r>
            <a:r>
              <a:rPr lang="en-US" b="1" dirty="0" smtClean="0">
                <a:latin typeface="Nudi 01 e" pitchFamily="2" charset="0"/>
              </a:rPr>
              <a:t>):-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vÀªÀÄUÉ</a:t>
            </a:r>
            <a:r>
              <a:rPr lang="en-US" dirty="0" smtClean="0">
                <a:latin typeface="Nudi 01 e" pitchFamily="2" charset="0"/>
              </a:rPr>
              <a:t> ¤</a:t>
            </a:r>
            <a:r>
              <a:rPr lang="en-US" dirty="0" err="1" smtClean="0">
                <a:latin typeface="Nudi 01 e" pitchFamily="2" charset="0"/>
              </a:rPr>
              <a:t>AiÉÆÃd£ÉAiÀiÁzÀ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</a:t>
            </a:r>
            <a:r>
              <a:rPr lang="en-US" dirty="0" smtClean="0">
                <a:latin typeface="Nudi 01 e" pitchFamily="2" charset="0"/>
              </a:rPr>
              <a:t>. ¥</a:t>
            </a:r>
            <a:r>
              <a:rPr lang="en-US" dirty="0" err="1" smtClean="0">
                <a:latin typeface="Nudi 01 e" pitchFamily="2" charset="0"/>
              </a:rPr>
              <a:t>ÀA.AiÀÄ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AiÉÆÃd£Á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vÀAiÀiÁjPÁ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ÀæQæAiÉÄAiÀÄ</a:t>
            </a:r>
            <a:r>
              <a:rPr lang="en-US" dirty="0" smtClean="0">
                <a:latin typeface="Nudi 01 e" pitchFamily="2" charset="0"/>
              </a:rPr>
              <a:t> C£ÀÄµÁ×£À, ¥</a:t>
            </a:r>
            <a:r>
              <a:rPr lang="en-US" dirty="0" err="1" smtClean="0">
                <a:latin typeface="Nudi 01 e" pitchFamily="2" charset="0"/>
              </a:rPr>
              <a:t>ÀæUÀwAiÀÄ£ÀÄß</a:t>
            </a:r>
            <a:r>
              <a:rPr lang="en-US" dirty="0" smtClean="0">
                <a:latin typeface="Nudi 01 e" pitchFamily="2" charset="0"/>
              </a:rPr>
              <a:t> PÁ®PÁ®PÉÌ ª</a:t>
            </a:r>
            <a:r>
              <a:rPr lang="en-US" dirty="0" err="1" smtClean="0">
                <a:latin typeface="Nudi 01 e" pitchFamily="2" charset="0"/>
              </a:rPr>
              <a:t>ÉÄÃ°éZÁgÀuÉ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ÀiÁqÀÄªÀÅzÀÄ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F ¸</a:t>
            </a:r>
            <a:r>
              <a:rPr lang="en-US" dirty="0" err="1" smtClean="0">
                <a:latin typeface="Nudi 01 e" pitchFamily="2" charset="0"/>
              </a:rPr>
              <a:t>ÀAzÀ¨sÀðzÀ°è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PÀAqÀÄ§AzÀ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CAvÀgÀ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£ÀÆå£ÀåvÉUÀ¼À£ÀÄß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C¢üPÁjUÀ¼À UÀªÀÄ£ÀPÉÌ </a:t>
            </a:r>
            <a:r>
              <a:rPr lang="en-US" dirty="0" err="1" smtClean="0">
                <a:latin typeface="Nudi 01 e" pitchFamily="2" charset="0"/>
              </a:rPr>
              <a:t>vÀgÀÄªÀÅzÀÄ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vÀgÀ¨ÉÃw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ÁªÀÄxÁåð©üªÀÈ¢Þ</a:t>
            </a:r>
            <a:r>
              <a:rPr lang="en-US" dirty="0" smtClean="0">
                <a:latin typeface="Nudi 01 e" pitchFamily="2" charset="0"/>
              </a:rPr>
              <a:t> «µÀAiÀÄUÀ½UÉ ¸ÀA§A¢ü¹zÀ CA±ÀUÀ¼À£ÀÄß CªÀ¯ÉÆÃQ¹,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C¢üPÁjUÀ½UÉ w½¸ÀÄªÀÅzÀÄ.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PÁ®PÁ®PÉÌ </a:t>
            </a:r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vÁ®ÆèQ£À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ÀgÀ¢AiÀÄ£ÀÄß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C¢üPÁjUÀ½UÉ ¸</a:t>
            </a:r>
            <a:r>
              <a:rPr lang="en-US" dirty="0" err="1" smtClean="0">
                <a:latin typeface="Nudi 01 e" pitchFamily="2" charset="0"/>
              </a:rPr>
              <a:t>À°è¸ÀÄªÀÅzÀÄ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28326"/>
            <a:ext cx="8401080" cy="518457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b="1" dirty="0" err="1" smtClean="0">
                <a:latin typeface="Nudi 01 e" pitchFamily="2" charset="0"/>
              </a:rPr>
              <a:t>UÁæ</a:t>
            </a:r>
            <a:r>
              <a:rPr lang="en-US" b="1" dirty="0" smtClean="0">
                <a:latin typeface="Nudi 01 e" pitchFamily="2" charset="0"/>
              </a:rPr>
              <a:t>. ¥ÀA. £</a:t>
            </a:r>
            <a:r>
              <a:rPr lang="en-US" b="1" dirty="0" err="1" smtClean="0">
                <a:latin typeface="Nudi 01 e" pitchFamily="2" charset="0"/>
              </a:rPr>
              <a:t>ÉÆÃqÀ¯ï</a:t>
            </a:r>
            <a:r>
              <a:rPr lang="en-US" b="1" dirty="0" smtClean="0">
                <a:latin typeface="Nudi 01 e" pitchFamily="2" charset="0"/>
              </a:rPr>
              <a:t> </a:t>
            </a:r>
            <a:r>
              <a:rPr lang="en-US" b="1" dirty="0" err="1" smtClean="0">
                <a:latin typeface="Nudi 01 e" pitchFamily="2" charset="0"/>
              </a:rPr>
              <a:t>C¢üPÁj</a:t>
            </a:r>
            <a:r>
              <a:rPr lang="en-US" b="1" dirty="0" smtClean="0">
                <a:latin typeface="Nudi 01 e" pitchFamily="2" charset="0"/>
              </a:rPr>
              <a:t> (¦.</a:t>
            </a:r>
            <a:r>
              <a:rPr lang="en-US" b="1" dirty="0" err="1" smtClean="0">
                <a:latin typeface="Nudi 01 e" pitchFamily="2" charset="0"/>
              </a:rPr>
              <a:t>r.M</a:t>
            </a:r>
            <a:r>
              <a:rPr lang="en-US" b="1" dirty="0" smtClean="0">
                <a:latin typeface="Nudi 01 e" pitchFamily="2" charset="0"/>
              </a:rPr>
              <a:t>.):-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vÁ®ÆèPÀÄ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ÀÄlÖzÀ°è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vÀªÀÄä£ÀÄß</a:t>
            </a:r>
            <a:r>
              <a:rPr lang="en-IN" dirty="0" smtClean="0">
                <a:latin typeface="Nudi 01 e" pitchFamily="2" charset="0"/>
              </a:rPr>
              <a:t> §¼ÀPÉzÁgÀgÁV £</a:t>
            </a:r>
            <a:r>
              <a:rPr lang="en-IN" dirty="0" err="1" smtClean="0">
                <a:latin typeface="Nudi 01 e" pitchFamily="2" charset="0"/>
              </a:rPr>
              <a:t>ÉÆÃAzÁ¬Ä¸À¯ÁUÀÄªÀÅzÀÄ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UÁæ.¥ÀA.AiÀÄ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AiÉÆÃd£Á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vÀAiÀiÁjPÁ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ÀæQæAiÉÄAiÀÄ£ÀÄß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CZÀÄÑPÀmÁÖV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DAiÉÆÃf¸À®Ä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CUÀvÀå«gÀÄªÀ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J¯Áè</a:t>
            </a:r>
            <a:r>
              <a:rPr lang="en-US" dirty="0" smtClean="0">
                <a:latin typeface="Nudi 01 e" pitchFamily="2" charset="0"/>
              </a:rPr>
              <a:t> PÀæªÀÄUÀ¼À£ÀÄß PÉÊUÉÆ¼ÀÄîªÀÅzÀÄ. CªÀÅUÀ¼ÉAzÀgÉ,</a:t>
            </a:r>
          </a:p>
          <a:p>
            <a:pPr lvl="1" algn="just"/>
            <a:r>
              <a:rPr lang="en-US" dirty="0" err="1" smtClean="0">
                <a:latin typeface="Nudi 01 e" pitchFamily="2" charset="0"/>
              </a:rPr>
              <a:t>C£ÀÄªÀÅUÁgÀgÀ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UÀÄgÀÄw¸ÀÄ«PÉ</a:t>
            </a:r>
            <a:endParaRPr lang="en-US" dirty="0" smtClean="0">
              <a:latin typeface="Nudi 01 e" pitchFamily="2" charset="0"/>
            </a:endParaRPr>
          </a:p>
          <a:p>
            <a:pPr lvl="1" algn="just"/>
            <a:r>
              <a:rPr lang="en-IN" sz="2000" dirty="0" smtClean="0">
                <a:latin typeface="MS Reference Sans Serif" pitchFamily="34" charset="0"/>
              </a:rPr>
              <a:t>Frontline Workers</a:t>
            </a:r>
            <a:r>
              <a:rPr lang="en-IN" sz="2000" dirty="0" smtClean="0">
                <a:latin typeface="Nudi 01 e" pitchFamily="2" charset="0"/>
              </a:rPr>
              <a:t> </a:t>
            </a:r>
            <a:r>
              <a:rPr lang="en-IN" dirty="0" smtClean="0">
                <a:latin typeface="Nudi 01 e" pitchFamily="2" charset="0"/>
              </a:rPr>
              <a:t>UÀ¼À </a:t>
            </a:r>
            <a:r>
              <a:rPr lang="en-IN" dirty="0" err="1" smtClean="0">
                <a:latin typeface="Nudi 01 e" pitchFamily="2" charset="0"/>
              </a:rPr>
              <a:t>UÀÄgÀÄw¸ÀÄ«PÉ</a:t>
            </a:r>
            <a:endParaRPr lang="en-IN" dirty="0" smtClean="0">
              <a:latin typeface="Nudi 01 e" pitchFamily="2" charset="0"/>
            </a:endParaRPr>
          </a:p>
          <a:p>
            <a:pPr lvl="1" algn="just"/>
            <a:r>
              <a:rPr lang="en-US" dirty="0" smtClean="0">
                <a:latin typeface="Nudi 01 e" pitchFamily="2" charset="0"/>
              </a:rPr>
              <a:t>¸</a:t>
            </a:r>
            <a:r>
              <a:rPr lang="en-US" dirty="0" err="1" smtClean="0">
                <a:latin typeface="Nudi 01 e" pitchFamily="2" charset="0"/>
              </a:rPr>
              <a:t>ÁªÀðd¤PÀ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ÀiÁ»w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sÀ®PÀªÀ£ÀÄß</a:t>
            </a:r>
            <a:r>
              <a:rPr lang="en-US" dirty="0" smtClean="0">
                <a:latin typeface="Nudi 01 e" pitchFamily="2" charset="0"/>
              </a:rPr>
              <a:t> C¼ÀªÀr¸ÀÄªÀÅzÀÄ</a:t>
            </a:r>
          </a:p>
          <a:p>
            <a:pPr lvl="1" algn="just"/>
            <a:r>
              <a:rPr lang="en-US" dirty="0" err="1" smtClean="0">
                <a:latin typeface="Nudi 01 e" pitchFamily="2" charset="0"/>
              </a:rPr>
              <a:t>UÁæªÀÄ¸À¨sÁ</a:t>
            </a:r>
            <a:r>
              <a:rPr lang="en-US" dirty="0" smtClean="0">
                <a:latin typeface="Nudi 01 e" pitchFamily="2" charset="0"/>
              </a:rPr>
              <a:t> ¸À¨sÉUÀ¼À ¢£ÁAPÀUÀ¼À£ÀÄß </a:t>
            </a:r>
            <a:r>
              <a:rPr lang="en-US" dirty="0" err="1" smtClean="0">
                <a:latin typeface="Nudi 01 e" pitchFamily="2" charset="0"/>
              </a:rPr>
              <a:t>EA¢üÃPÀj¸ÀÄªÀÅzÀÄ</a:t>
            </a:r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IN" sz="4800" b="1" smtClean="0">
                <a:latin typeface="Nudi 05 e" pitchFamily="2" charset="0"/>
              </a:rPr>
              <a:t>ªÀÄÄAzÀÄªÀgÉzÀÄ...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28326"/>
            <a:ext cx="8401080" cy="5184575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n-US" b="1" dirty="0" err="1" smtClean="0">
                <a:latin typeface="Nudi 01 e" pitchFamily="2" charset="0"/>
              </a:rPr>
              <a:t>UÁæ</a:t>
            </a:r>
            <a:r>
              <a:rPr lang="en-US" b="1" dirty="0" smtClean="0">
                <a:latin typeface="Nudi 01 e" pitchFamily="2" charset="0"/>
              </a:rPr>
              <a:t>. ¥ÀA. £</a:t>
            </a:r>
            <a:r>
              <a:rPr lang="en-US" b="1" dirty="0" err="1" smtClean="0">
                <a:latin typeface="Nudi 01 e" pitchFamily="2" charset="0"/>
              </a:rPr>
              <a:t>ÉÆÃqÀ¯ï</a:t>
            </a:r>
            <a:r>
              <a:rPr lang="en-US" b="1" dirty="0" smtClean="0">
                <a:latin typeface="Nudi 01 e" pitchFamily="2" charset="0"/>
              </a:rPr>
              <a:t> </a:t>
            </a:r>
            <a:r>
              <a:rPr lang="en-US" b="1" dirty="0" err="1" smtClean="0">
                <a:latin typeface="Nudi 01 e" pitchFamily="2" charset="0"/>
              </a:rPr>
              <a:t>C¢üPÁj</a:t>
            </a:r>
            <a:r>
              <a:rPr lang="en-US" b="1" dirty="0" smtClean="0">
                <a:latin typeface="Nudi 01 e" pitchFamily="2" charset="0"/>
              </a:rPr>
              <a:t> (¦.</a:t>
            </a:r>
            <a:r>
              <a:rPr lang="en-US" b="1" dirty="0" err="1" smtClean="0">
                <a:latin typeface="Nudi 01 e" pitchFamily="2" charset="0"/>
              </a:rPr>
              <a:t>r.M</a:t>
            </a:r>
            <a:r>
              <a:rPr lang="en-US" b="1" dirty="0" smtClean="0">
                <a:latin typeface="Nudi 01 e" pitchFamily="2" charset="0"/>
              </a:rPr>
              <a:t>.):-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«</a:t>
            </a:r>
            <a:r>
              <a:rPr lang="en-US" dirty="0" err="1" smtClean="0">
                <a:latin typeface="Nudi 01 e" pitchFamily="2" charset="0"/>
              </a:rPr>
              <a:t>ÄµÀ£ï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CAvÉÆåÃzÀAiÀÄ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ÀªÀÄÆ£ÉAiÀÄ£ÀÄß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C¥ïqÉÃmï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ÀiÁr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É¨ï¸ÉÊmï£À°è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Då¥ï£À°è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EA¢üÃPÀj¸ÀÄªÀÅzÀÄ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‘</a:t>
            </a:r>
            <a:r>
              <a:rPr lang="en-US" dirty="0" err="1" smtClean="0">
                <a:latin typeface="Nudi 01 e" pitchFamily="2" charset="0"/>
              </a:rPr>
              <a:t>d£ÀgÀ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AiÉÆÃd£É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d£ÀgÀ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C©üªÀÈ¢Þ</a:t>
            </a:r>
            <a:r>
              <a:rPr lang="en-US" dirty="0" smtClean="0">
                <a:latin typeface="Nudi 01 e" pitchFamily="2" charset="0"/>
              </a:rPr>
              <a:t>’ </a:t>
            </a:r>
            <a:r>
              <a:rPr lang="en-US" dirty="0" err="1" smtClean="0">
                <a:latin typeface="Nudi 01 e" pitchFamily="2" charset="0"/>
              </a:rPr>
              <a:t>AiÉÆÃd£Á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vÀAiÀiÁjPÁ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ÀæQæAiÉÄAiÀÄ°è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UÁæ.¥ÀA</a:t>
            </a:r>
            <a:r>
              <a:rPr lang="en-US" dirty="0" smtClean="0">
                <a:latin typeface="Nudi 01 e" pitchFamily="2" charset="0"/>
              </a:rPr>
              <a:t>. ª</a:t>
            </a:r>
            <a:r>
              <a:rPr lang="en-US" dirty="0" err="1" smtClean="0">
                <a:latin typeface="Nudi 01 e" pitchFamily="2" charset="0"/>
              </a:rPr>
              <a:t>ÀÄlÖzÀ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EvÀgÉ</a:t>
            </a:r>
            <a:r>
              <a:rPr lang="en-US" dirty="0" smtClean="0">
                <a:latin typeface="Nudi 01 e" pitchFamily="2" charset="0"/>
              </a:rPr>
              <a:t> E¯ÁSÉUÀ¼À C¢üPÁjUÀ¼À£ÀÄß ¸</a:t>
            </a:r>
            <a:r>
              <a:rPr lang="en-US" dirty="0" err="1" smtClean="0">
                <a:latin typeface="Nudi 01 e" pitchFamily="2" charset="0"/>
              </a:rPr>
              <a:t>ÀQæAiÀÄªÁV</a:t>
            </a:r>
            <a:r>
              <a:rPr lang="en-US" dirty="0" smtClean="0">
                <a:latin typeface="Nudi 01 e" pitchFamily="2" charset="0"/>
              </a:rPr>
              <a:t> vÉÆqÀV¹PÉÆ¼ÀÄîªÀÅzÀÄ.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F ¸</a:t>
            </a:r>
            <a:r>
              <a:rPr lang="en-US" dirty="0" err="1" smtClean="0">
                <a:latin typeface="Nudi 01 e" pitchFamily="2" charset="0"/>
              </a:rPr>
              <a:t>ÀAzÀ¨sÀðzÀ°è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PÀAqÀÄ§AzÀ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CAvÀgÀ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£ÀÆå£ÀåvÉUÀ¼À£ÀÄß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C¢üPÁjUÀ¼À UÀªÀÄ£ÀPÉÌ </a:t>
            </a:r>
            <a:r>
              <a:rPr lang="en-US" dirty="0" err="1" smtClean="0">
                <a:latin typeface="Nudi 01 e" pitchFamily="2" charset="0"/>
              </a:rPr>
              <a:t>vÀgÀÄªÀÅzÀÄ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vÀgÀ¨ÉÃw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CxÀªÁ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ÁªÀÄxÁåð©üªÀÈ¢Þ</a:t>
            </a:r>
            <a:r>
              <a:rPr lang="en-US" dirty="0" smtClean="0">
                <a:latin typeface="Nudi 01 e" pitchFamily="2" charset="0"/>
              </a:rPr>
              <a:t> «µÀAiÀÄUÀ½UÉ ¸ÀA§A¢ü¹zÀ CA±ÀUÀ¼À£ÀÄß CªÀ¯ÉÆÃQ¹, </a:t>
            </a:r>
            <a:r>
              <a:rPr lang="en-US" dirty="0" err="1" smtClean="0">
                <a:latin typeface="Nudi 01 e" pitchFamily="2" charset="0"/>
              </a:rPr>
              <a:t>CUÀvÀå«zÀÝ°è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C¢üPÁjUÀ½UÉ w½¸ÀÄªÀÅzÀÄ.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PÁ®PÁ®PÉÌ </a:t>
            </a:r>
            <a:r>
              <a:rPr lang="en-US" dirty="0" err="1" smtClean="0">
                <a:latin typeface="Nudi 01 e" pitchFamily="2" charset="0"/>
              </a:rPr>
              <a:t>vÁ®ÆèPÀÄ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ÉÆÃqÀ¯ï</a:t>
            </a:r>
            <a:r>
              <a:rPr lang="en-US" dirty="0" smtClean="0">
                <a:latin typeface="Nudi 01 e" pitchFamily="2" charset="0"/>
              </a:rPr>
              <a:t> C¢üPÁjUÀ½UÉ </a:t>
            </a:r>
            <a:r>
              <a:rPr lang="en-US" dirty="0" err="1" smtClean="0">
                <a:latin typeface="Nudi 01 e" pitchFamily="2" charset="0"/>
              </a:rPr>
              <a:t>vÀªÀÄä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</a:t>
            </a:r>
            <a:r>
              <a:rPr lang="en-US" dirty="0" smtClean="0">
                <a:latin typeface="Nudi 01 e" pitchFamily="2" charset="0"/>
              </a:rPr>
              <a:t>. ¥</a:t>
            </a:r>
            <a:r>
              <a:rPr lang="en-US" dirty="0" err="1" smtClean="0">
                <a:latin typeface="Nudi 01 e" pitchFamily="2" charset="0"/>
              </a:rPr>
              <a:t>ÀA.AiÀÄ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AiÉÆÃd£Á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vÀAiÀiÁjPÁ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ÀæUÀwAiÀÄ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ÀgÀ¢AiÀÄ£ÀÄß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À°è¸ÀÄªÀÅzÀÄ</a:t>
            </a:r>
            <a:r>
              <a:rPr lang="en-US" dirty="0" smtClean="0">
                <a:latin typeface="Nudi 01 e" pitchFamily="2" charset="0"/>
              </a:rPr>
              <a:t>.</a:t>
            </a:r>
          </a:p>
          <a:p>
            <a:pPr algn="just"/>
            <a:endParaRPr lang="en-IN" dirty="0" smtClean="0">
              <a:latin typeface="Nudi 01 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531" y="1844824"/>
            <a:ext cx="6333837" cy="444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 l="1667" r="92098"/>
          <a:stretch>
            <a:fillRect/>
          </a:stretch>
        </p:blipFill>
        <p:spPr>
          <a:xfrm>
            <a:off x="1115616" y="1706557"/>
            <a:ext cx="432048" cy="5008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rcRect t="93335" b="2352"/>
          <a:stretch>
            <a:fillRect/>
          </a:stretch>
        </p:blipFill>
        <p:spPr>
          <a:xfrm>
            <a:off x="1000101" y="6381328"/>
            <a:ext cx="6929485" cy="21602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r>
              <a:rPr lang="en-IN" sz="4800" dirty="0" smtClean="0">
                <a:latin typeface="Nudi 05 e" pitchFamily="2" charset="0"/>
              </a:rPr>
              <a:t>¸</a:t>
            </a:r>
            <a:r>
              <a:rPr lang="en-IN" sz="4800" dirty="0" err="1" smtClean="0">
                <a:latin typeface="Nudi 05 e" pitchFamily="2" charset="0"/>
              </a:rPr>
              <a:t>ÁªÀðd¤PÀ</a:t>
            </a:r>
            <a:r>
              <a:rPr lang="en-IN" sz="4800" dirty="0" smtClean="0">
                <a:latin typeface="Nudi 05 e" pitchFamily="2" charset="0"/>
              </a:rPr>
              <a:t> ª</a:t>
            </a:r>
            <a:r>
              <a:rPr lang="en-IN" sz="4800" dirty="0" err="1" smtClean="0">
                <a:latin typeface="Nudi 05 e" pitchFamily="2" charset="0"/>
              </a:rPr>
              <a:t>ÀiÁ»w</a:t>
            </a:r>
            <a:r>
              <a:rPr lang="en-IN" sz="4800" dirty="0" smtClean="0">
                <a:latin typeface="Nudi 05 e" pitchFamily="2" charset="0"/>
              </a:rPr>
              <a:t> ¥</a:t>
            </a:r>
            <a:r>
              <a:rPr lang="en-IN" sz="4800" dirty="0" err="1" smtClean="0">
                <a:latin typeface="Nudi 05 e" pitchFamily="2" charset="0"/>
              </a:rPr>
              <a:t>sÀ®PÀ</a:t>
            </a:r>
            <a:endParaRPr lang="en-IN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IN" sz="4800" b="1" smtClean="0">
                <a:latin typeface="Nudi 05 e" pitchFamily="2" charset="0"/>
              </a:rPr>
              <a:t>£ÀªÀÄÆ£ÉUÀ¼ÀÄ</a:t>
            </a:r>
            <a:endParaRPr lang="en-IN" sz="4800" b="1">
              <a:latin typeface="Nudi 05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7"/>
            <a:ext cx="8401080" cy="4786345"/>
          </a:xfrm>
        </p:spPr>
        <p:txBody>
          <a:bodyPr>
            <a:normAutofit/>
          </a:bodyPr>
          <a:lstStyle/>
          <a:p>
            <a:pPr algn="just"/>
            <a:r>
              <a:rPr lang="en-IN" dirty="0" smtClean="0">
                <a:latin typeface="Nudi 01 e" pitchFamily="2" charset="0"/>
              </a:rPr>
              <a:t>«</a:t>
            </a:r>
            <a:r>
              <a:rPr lang="en-IN" dirty="0" err="1" smtClean="0">
                <a:latin typeface="Nudi 01 e" pitchFamily="2" charset="0"/>
              </a:rPr>
              <a:t>ÄµÀ£ï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dirty="0" err="1" smtClean="0">
                <a:latin typeface="Nudi 01 e" pitchFamily="2" charset="0"/>
              </a:rPr>
              <a:t>CAvÉÆåÃzÀAiÀÄ</a:t>
            </a:r>
            <a:r>
              <a:rPr lang="en-IN" dirty="0" smtClean="0">
                <a:latin typeface="Nudi 01 e" pitchFamily="2" charset="0"/>
              </a:rPr>
              <a:t> £ÀªÀÄÆ£ÉUÀ¼ÀÄ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UÁæªÀÄ¸À¨sÉUÀ¼À ªÉÃ¼Á¥ÀnÖ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UÁæªÀÄ¸À¨sÉUÀ¼À°è </a:t>
            </a:r>
            <a:r>
              <a:rPr lang="en-IN" dirty="0" err="1" smtClean="0">
                <a:latin typeface="Nudi 01 e" pitchFamily="2" charset="0"/>
              </a:rPr>
              <a:t>UÁæ.¥ÀA</a:t>
            </a:r>
            <a:r>
              <a:rPr lang="en-IN" dirty="0" smtClean="0">
                <a:latin typeface="Nudi 01 e" pitchFamily="2" charset="0"/>
              </a:rPr>
              <a:t>. º</a:t>
            </a:r>
            <a:r>
              <a:rPr lang="en-IN" dirty="0" err="1" smtClean="0">
                <a:latin typeface="Nudi 01 e" pitchFamily="2" charset="0"/>
              </a:rPr>
              <a:t>ÀAvÀzÀ</a:t>
            </a:r>
            <a:r>
              <a:rPr lang="en-IN" dirty="0" smtClean="0">
                <a:latin typeface="Nudi 01 e" pitchFamily="2" charset="0"/>
              </a:rPr>
              <a:t> C¢üPÁjUÀ¼À </a:t>
            </a:r>
            <a:r>
              <a:rPr lang="en-IN" dirty="0" err="1" smtClean="0">
                <a:latin typeface="Nudi 01 e" pitchFamily="2" charset="0"/>
              </a:rPr>
              <a:t>gÀZÀ£ÁvÀäPÀ</a:t>
            </a:r>
            <a:r>
              <a:rPr lang="en-IN" dirty="0" smtClean="0">
                <a:latin typeface="Nudi 01 e" pitchFamily="2" charset="0"/>
              </a:rPr>
              <a:t> «µ</a:t>
            </a:r>
            <a:r>
              <a:rPr lang="en-IN" dirty="0" err="1" smtClean="0">
                <a:latin typeface="Nudi 01 e" pitchFamily="2" charset="0"/>
              </a:rPr>
              <a:t>ÀAiÀÄ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ÀÄAqÀ£É</a:t>
            </a:r>
            <a:r>
              <a:rPr lang="en-IN" dirty="0" smtClean="0">
                <a:latin typeface="Nudi 01 e" pitchFamily="2" charset="0"/>
              </a:rPr>
              <a:t>.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UÁæªÀÄ</a:t>
            </a:r>
            <a:r>
              <a:rPr lang="en-IN" dirty="0" smtClean="0">
                <a:latin typeface="Nudi 01 e" pitchFamily="2" charset="0"/>
              </a:rPr>
              <a:t> ¸ÀA¸ÉÜUÀ½AzÀ §</a:t>
            </a:r>
            <a:r>
              <a:rPr lang="en-IN" dirty="0" err="1" smtClean="0">
                <a:latin typeface="Nudi 01 e" pitchFamily="2" charset="0"/>
              </a:rPr>
              <a:t>qÀvÀ£À</a:t>
            </a:r>
            <a:r>
              <a:rPr lang="en-IN" dirty="0" smtClean="0">
                <a:latin typeface="Nudi 01 e" pitchFamily="2" charset="0"/>
              </a:rPr>
              <a:t> ¤ª</a:t>
            </a:r>
            <a:r>
              <a:rPr lang="en-IN" dirty="0" err="1" smtClean="0">
                <a:latin typeface="Nudi 01 e" pitchFamily="2" charset="0"/>
              </a:rPr>
              <a:t>ÀÄÆð</a:t>
            </a:r>
            <a:r>
              <a:rPr lang="en-IN" dirty="0" smtClean="0">
                <a:latin typeface="Nudi 01 e" pitchFamily="2" charset="0"/>
              </a:rPr>
              <a:t>®£É </a:t>
            </a:r>
            <a:r>
              <a:rPr lang="en-IN" dirty="0" err="1" smtClean="0">
                <a:latin typeface="Nudi 01 e" pitchFamily="2" charset="0"/>
              </a:rPr>
              <a:t>AiÉÆÃd£ÉAiÀÄ£ÀÄß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ÀÄAr¸À®Ä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ÀiÁzÀj</a:t>
            </a:r>
            <a:r>
              <a:rPr lang="en-IN" dirty="0" smtClean="0">
                <a:latin typeface="Nudi 01 e" pitchFamily="2" charset="0"/>
              </a:rPr>
              <a:t> £ÀªÀÄÆ£ÉUÀ¼ÀÄ.</a:t>
            </a:r>
          </a:p>
          <a:p>
            <a:pPr algn="just"/>
            <a:r>
              <a:rPr lang="en-IN" dirty="0" err="1" smtClean="0">
                <a:latin typeface="Nudi 01 e" pitchFamily="2" charset="0"/>
              </a:rPr>
              <a:t>C£ÀÄªÀÅUÁgÀgÀ</a:t>
            </a:r>
            <a:r>
              <a:rPr lang="en-IN" dirty="0" smtClean="0">
                <a:latin typeface="Nudi 01 e" pitchFamily="2" charset="0"/>
              </a:rPr>
              <a:t>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</a:t>
            </a:r>
            <a:r>
              <a:rPr lang="en-IN" sz="2400" dirty="0" smtClean="0">
                <a:latin typeface="MS Reference Sans Serif" pitchFamily="34" charset="0"/>
              </a:rPr>
              <a:t>Frontline Workers</a:t>
            </a:r>
            <a:r>
              <a:rPr lang="en-IN" dirty="0" smtClean="0">
                <a:latin typeface="Nudi 01 e" pitchFamily="2" charset="0"/>
              </a:rPr>
              <a:t>UÀ¼À ª</a:t>
            </a:r>
            <a:r>
              <a:rPr lang="en-IN" dirty="0" err="1" smtClean="0">
                <a:latin typeface="Nudi 01 e" pitchFamily="2" charset="0"/>
              </a:rPr>
              <a:t>ÀgÀ</a:t>
            </a:r>
            <a:r>
              <a:rPr lang="en-IN" dirty="0" smtClean="0">
                <a:latin typeface="Nudi 01 e" pitchFamily="2" charset="0"/>
              </a:rPr>
              <a:t>¢ £ÀªÀÄÆ£ÉUÀ¼ÀÄ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3116"/>
            <a:ext cx="9144000" cy="1857388"/>
          </a:xfrm>
          <a:prstGeom prst="rect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600" b="1" smtClean="0">
                <a:solidFill>
                  <a:srgbClr val="FFC000"/>
                </a:solidFill>
                <a:latin typeface="Nudi 05 e" pitchFamily="2" charset="0"/>
              </a:rPr>
              <a:t>zsÀ£ÀåªÁzÀUÀ¼ÀÄ</a:t>
            </a:r>
            <a:endParaRPr lang="en-IN" sz="960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611</TotalTime>
  <Words>1383</Words>
  <Application>Microsoft Office PowerPoint</Application>
  <PresentationFormat>On-screen Show (4:3)</PresentationFormat>
  <Paragraphs>138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Module</vt:lpstr>
      <vt:lpstr>‘£ÀªÀÄä UÁæªÀÄ £ÀªÀÄä AiÉÆÃd£É’</vt:lpstr>
      <vt:lpstr>d£ÀgÀ AiÉÆÃd£É - d£ÀgÀ C©üªÀÈ¢Þ GzÉÝÃ±À ªÀÄvÀÄÛ ªÀÄºÀvÀé</vt:lpstr>
      <vt:lpstr>d£ÀgÀ AiÉÆÃd£É - d£ÀgÀ C©üªÀÈ¢Þ PÀ¼ÉzÀ ¸Á°£À C£ÀÄ¨sÀªÀ</vt:lpstr>
      <vt:lpstr>GzÁºÀgÀuÉ: §qÀvÀ£À ªÀÄÄPÀÛ UÁæ.¥ÀA. gÀÆ¦¸À®Ä...</vt:lpstr>
      <vt:lpstr>PowerPoint Presentation</vt:lpstr>
      <vt:lpstr>d£ÀgÀ AiÉÆÃd£É - d£ÀgÀ C©üªÀÈ¢Þ PÁAiÀÄðPÀæªÀÄUÀ¼À gÀÆ¥ÀÄgÉÃ±É</vt:lpstr>
      <vt:lpstr>ªÀÄÄAzÀÄªÀgÉzÀÄ...</vt:lpstr>
      <vt:lpstr>ªÀÄÄAzÀÄªÀgÉzÀÄ...</vt:lpstr>
      <vt:lpstr>PÉÊUÉÆ¼Àî¨ÉÃQgÀÄªÀ PÀæªÀÄUÀ¼ÀÄ</vt:lpstr>
      <vt:lpstr>ªÀÄÄAzÀÄªÀgÉzÀÄ...</vt:lpstr>
      <vt:lpstr>ªÀÄÄAzÀÄªÀgÉzÀÄ...</vt:lpstr>
      <vt:lpstr>ªÀÄÄAzÀÄªÀgÉzÀÄ...</vt:lpstr>
      <vt:lpstr>gpdp.nic.in</vt:lpstr>
      <vt:lpstr>PowerPoint Presentation</vt:lpstr>
      <vt:lpstr>£ÉÆÃqÀ¯ï C¢üPÁjUÀ¼ÀÄ</vt:lpstr>
      <vt:lpstr>Nodal Officers Status</vt:lpstr>
      <vt:lpstr>ªÉÄÃ°éZÁgÀt C¢üPÁjUÀ¼ÀÄ</vt:lpstr>
      <vt:lpstr>C£ÀÄªÀÅUÁgÀgÀÄ ªÀÄvÀÄÛ Frontline Workers </vt:lpstr>
      <vt:lpstr>d£ÀgÀ AiÉÆÃd£É - d£ÀgÀ C©üªÀÈ¢Þ ¥ÁvÀæ ªÀÄvÀÄÛ dªÁ¨ÁÝj</vt:lpstr>
      <vt:lpstr>ªÀÄÄAzÀÄªÀgÉzÀÄ...</vt:lpstr>
      <vt:lpstr>ªÀÄÄAzÀÄªÀgÉzÀÄ...</vt:lpstr>
      <vt:lpstr>ªÀÄÄAzÀÄªÀgÉzÀÄ...</vt:lpstr>
      <vt:lpstr>ªÀÄÄAzÀÄªÀgÉzÀÄ...</vt:lpstr>
      <vt:lpstr>ªÀÄÄAzÀÄªÀgÉzÀÄ...</vt:lpstr>
      <vt:lpstr>ªÀÄÄAzÀÄªÀgÉzÀÄ...</vt:lpstr>
      <vt:lpstr>¸ÁªÀðd¤PÀ ªÀiÁ»w ¥sÀ®PÀ</vt:lpstr>
      <vt:lpstr>£ÀªÀÄÆ£ÉUÀ¼ÀÄ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‘£ÀªÀÄä UÁæªÀÄ £ÀªÀÄä AiÉÆÃd£É’ –  d£À AiÉÆÃd£É C©üAiÀiÁ£À</dc:title>
  <dc:creator>Nagavi-Pc</dc:creator>
  <cp:lastModifiedBy>Admin</cp:lastModifiedBy>
  <cp:revision>103</cp:revision>
  <dcterms:created xsi:type="dcterms:W3CDTF">2018-09-27T02:22:48Z</dcterms:created>
  <dcterms:modified xsi:type="dcterms:W3CDTF">2019-09-21T07:51:46Z</dcterms:modified>
</cp:coreProperties>
</file>