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5"/>
  </p:notesMasterIdLst>
  <p:handoutMasterIdLst>
    <p:handoutMasterId r:id="rId16"/>
  </p:handoutMasterIdLst>
  <p:sldIdLst>
    <p:sldId id="256" r:id="rId2"/>
    <p:sldId id="297" r:id="rId3"/>
    <p:sldId id="298" r:id="rId4"/>
    <p:sldId id="300" r:id="rId5"/>
    <p:sldId id="301" r:id="rId6"/>
    <p:sldId id="307" r:id="rId7"/>
    <p:sldId id="302" r:id="rId8"/>
    <p:sldId id="303" r:id="rId9"/>
    <p:sldId id="304" r:id="rId10"/>
    <p:sldId id="293" r:id="rId11"/>
    <p:sldId id="305" r:id="rId12"/>
    <p:sldId id="306" r:id="rId13"/>
    <p:sldId id="267" r:id="rId14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9410" autoAdjust="0"/>
    <p:restoredTop sz="94646"/>
  </p:normalViewPr>
  <p:slideViewPr>
    <p:cSldViewPr snapToGrid="0" snapToObjects="1">
      <p:cViewPr varScale="1">
        <p:scale>
          <a:sx n="82" d="100"/>
          <a:sy n="82" d="100"/>
        </p:scale>
        <p:origin x="-60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C3A3CC-3B80-4631-AB52-2A01E2C0AECC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DB772-5F1B-4595-A2A0-762D95AD308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79810882-D99E-4680-B1AC-F8A541F23606}" type="datetimeFigureOut">
              <a:rPr lang="en-IN" smtClean="0"/>
              <a:pPr/>
              <a:t>16-09-2019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974C03A-1220-4354-8257-5FE01F047D4D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8346625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30F3AD-EEC2-B045-AC49-54F18D7737D9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542901" y="1345016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30F3AD-EEC2-B045-AC49-54F18D7737D9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3853" y="-54"/>
            <a:ext cx="9144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37856" y="2600325"/>
            <a:ext cx="85344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37856" y="1066800"/>
            <a:ext cx="85344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30F3AD-EEC2-B045-AC49-54F18D7737D9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3048000" y="0"/>
            <a:ext cx="1016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3210752" y="2745870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30F3AD-EEC2-B045-AC49-54F18D7737D9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30F3AD-EEC2-B045-AC49-54F18D7737D9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30F3AD-EEC2-B045-AC49-54F18D7737D9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353312" y="0"/>
            <a:ext cx="10838688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30F3AD-EEC2-B045-AC49-54F18D7737D9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30F3AD-EEC2-B045-AC49-54F18D7737D9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30F3AD-EEC2-B045-AC49-54F18D7737D9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528967" y="954341"/>
            <a:ext cx="9144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6671556" y="936786"/>
            <a:ext cx="865632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30F3AD-EEC2-B045-AC49-54F18D7737D9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30F3AD-EEC2-B045-AC49-54F18D7737D9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1087902" y="-815922"/>
            <a:ext cx="2185183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5089" y="21103"/>
            <a:ext cx="2269588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350498" y="-54"/>
            <a:ext cx="1084150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B30F3AD-EEC2-B045-AC49-54F18D7737D9}" type="datetimeFigureOut">
              <a:rPr lang="en-US" smtClean="0"/>
              <a:pPr/>
              <a:t>9/16/2019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B7E5F14-37B5-2547-80EF-2A7DC2A1B4F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hape 81">
            <a:extLst>
              <a:ext uri="{FF2B5EF4-FFF2-40B4-BE49-F238E27FC236}">
                <a16:creationId xmlns:a16="http://schemas.microsoft.com/office/drawing/2014/main" xmlns="" id="{2D354565-8001-45BD-93F9-1374A1B4BB34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760757" y="220379"/>
            <a:ext cx="1344058" cy="123637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43230" y="1247469"/>
            <a:ext cx="5134244" cy="4945486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xmlns="" id="{C9B2DAC5-217D-4FF8-B83B-EA64D9EA8B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75216" y="1721435"/>
            <a:ext cx="6245949" cy="1765740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GPDP </a:t>
            </a:r>
            <a:r>
              <a:rPr lang="en-US" b="1" dirty="0" smtClean="0"/>
              <a:t>2020-21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13</a:t>
            </a:r>
            <a:r>
              <a:rPr lang="hi-IN" dirty="0" smtClean="0"/>
              <a:t>/09/201</a:t>
            </a:r>
            <a:r>
              <a:rPr lang="en-US" dirty="0" smtClean="0"/>
              <a:t>9</a:t>
            </a:r>
            <a:r>
              <a:rPr lang="hi-IN" dirty="0" smtClean="0"/>
              <a:t> 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643868" y="4178461"/>
            <a:ext cx="4676173" cy="76944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latin typeface="Kruti Dev 010" pitchFamily="2" charset="0"/>
              </a:rPr>
              <a:t>gej</a:t>
            </a:r>
            <a:r>
              <a:rPr lang="en-US" sz="4400" b="1" dirty="0" smtClean="0">
                <a:latin typeface="Kruti Dev 010" pitchFamily="2" charset="0"/>
              </a:rPr>
              <a:t> </a:t>
            </a:r>
            <a:r>
              <a:rPr lang="en-US" sz="4400" b="1" dirty="0" err="1" smtClean="0">
                <a:latin typeface="Kruti Dev 010" pitchFamily="2" charset="0"/>
              </a:rPr>
              <a:t>xk¡o</a:t>
            </a:r>
            <a:r>
              <a:rPr lang="en-US" sz="4400" b="1" dirty="0" smtClean="0">
                <a:latin typeface="Kruti Dev 010" pitchFamily="2" charset="0"/>
              </a:rPr>
              <a:t>] </a:t>
            </a:r>
            <a:r>
              <a:rPr lang="en-US" sz="4400" b="1" dirty="0" err="1" smtClean="0">
                <a:latin typeface="Kruti Dev 010" pitchFamily="2" charset="0"/>
              </a:rPr>
              <a:t>gej</a:t>
            </a:r>
            <a:r>
              <a:rPr lang="en-US" sz="4400" b="1" dirty="0" smtClean="0">
                <a:latin typeface="Kruti Dev 010" pitchFamily="2" charset="0"/>
              </a:rPr>
              <a:t> ;</a:t>
            </a:r>
            <a:r>
              <a:rPr lang="en-US" sz="4400" b="1" dirty="0" err="1" smtClean="0">
                <a:latin typeface="Kruti Dev 010" pitchFamily="2" charset="0"/>
              </a:rPr>
              <a:t>kstuk</a:t>
            </a:r>
            <a:endParaRPr lang="en-US" sz="4400" b="1" dirty="0">
              <a:latin typeface="Kruti Dev 01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6782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500" b="1" u="sng" dirty="0" err="1" smtClean="0">
                <a:latin typeface="Kruti Dev 010" pitchFamily="2" charset="0"/>
              </a:rPr>
              <a:t>thihMhih</a:t>
            </a:r>
            <a:r>
              <a:rPr lang="en-US" sz="4500" b="1" u="sng" dirty="0" smtClean="0">
                <a:latin typeface="Kruti Dev 010" pitchFamily="2" charset="0"/>
              </a:rPr>
              <a:t> dh </a:t>
            </a:r>
            <a:r>
              <a:rPr lang="en-US" sz="4500" b="1" u="sng" dirty="0" err="1" smtClean="0">
                <a:latin typeface="Kruti Dev 010" pitchFamily="2" charset="0"/>
              </a:rPr>
              <a:t>dk;Z</a:t>
            </a:r>
            <a:r>
              <a:rPr lang="en-US" sz="4500" b="1" u="sng" dirty="0" smtClean="0">
                <a:latin typeface="Kruti Dev 010" pitchFamily="2" charset="0"/>
              </a:rPr>
              <a:t> ;</a:t>
            </a:r>
            <a:r>
              <a:rPr lang="en-US" sz="4500" b="1" u="sng" dirty="0" err="1" smtClean="0">
                <a:latin typeface="Kruti Dev 010" pitchFamily="2" charset="0"/>
              </a:rPr>
              <a:t>kstuk</a:t>
            </a:r>
            <a:endParaRPr lang="en-US" sz="4500" b="1" u="sng" dirty="0">
              <a:latin typeface="Kruti Dev 01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1088" y="1145894"/>
            <a:ext cx="10022711" cy="5031069"/>
          </a:xfrm>
        </p:spPr>
        <p:txBody>
          <a:bodyPr>
            <a:normAutofit fontScale="85000" lnSpcReduction="20000"/>
          </a:bodyPr>
          <a:lstStyle/>
          <a:p>
            <a:r>
              <a:rPr lang="en-US" sz="3500" b="1" dirty="0" err="1" smtClean="0">
                <a:latin typeface="Kruti Dev 010" pitchFamily="2" charset="0"/>
              </a:rPr>
              <a:t>xq.koRrk</a:t>
            </a:r>
            <a:r>
              <a:rPr lang="en-US" sz="3500" b="1" dirty="0" smtClean="0">
                <a:latin typeface="Kruti Dev 010" pitchFamily="2" charset="0"/>
              </a:rPr>
              <a:t> </a:t>
            </a:r>
          </a:p>
          <a:p>
            <a:r>
              <a:rPr lang="en-US" sz="3500" b="1" dirty="0" err="1" smtClean="0">
                <a:latin typeface="Kruti Dev 010" pitchFamily="2" charset="0"/>
              </a:rPr>
              <a:t>iapks</a:t>
            </a:r>
            <a:r>
              <a:rPr lang="en-US" sz="3500" b="1" dirty="0" smtClean="0">
                <a:latin typeface="Kruti Dev 010" pitchFamily="2" charset="0"/>
              </a:rPr>
              <a:t> dh </a:t>
            </a:r>
            <a:r>
              <a:rPr lang="en-US" sz="3500" b="1" dirty="0" err="1" smtClean="0">
                <a:latin typeface="Kruti Dev 010" pitchFamily="2" charset="0"/>
              </a:rPr>
              <a:t>ftEesnkjh</a:t>
            </a:r>
            <a:r>
              <a:rPr lang="en-US" sz="3500" b="1" dirty="0" smtClean="0">
                <a:latin typeface="Kruti Dev 010" pitchFamily="2" charset="0"/>
              </a:rPr>
              <a:t> </a:t>
            </a:r>
          </a:p>
          <a:p>
            <a:r>
              <a:rPr lang="en-US" sz="3500" b="1" dirty="0" err="1" smtClean="0">
                <a:latin typeface="Kruti Dev 010" pitchFamily="2" charset="0"/>
              </a:rPr>
              <a:t>ikajifjd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ty</a:t>
            </a:r>
            <a:r>
              <a:rPr lang="en-US" sz="3500" b="1" dirty="0" smtClean="0">
                <a:latin typeface="Kruti Dev 010" pitchFamily="2" charset="0"/>
              </a:rPr>
              <a:t> L=</a:t>
            </a:r>
            <a:r>
              <a:rPr lang="en-US" sz="3500" b="1" dirty="0" err="1" smtClean="0">
                <a:latin typeface="Kruti Dev 010" pitchFamily="2" charset="0"/>
              </a:rPr>
              <a:t>ksrks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dk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laj</a:t>
            </a:r>
            <a:r>
              <a:rPr lang="en-US" sz="3500" b="1" dirty="0" smtClean="0">
                <a:latin typeface="Kruti Dev 010" pitchFamily="2" charset="0"/>
              </a:rPr>
              <a:t>{</a:t>
            </a:r>
            <a:r>
              <a:rPr lang="en-US" sz="3500" b="1" dirty="0" err="1" smtClean="0">
                <a:latin typeface="Kruti Dev 010" pitchFamily="2" charset="0"/>
              </a:rPr>
              <a:t>k.k</a:t>
            </a:r>
            <a:r>
              <a:rPr lang="en-US" sz="3500" b="1" dirty="0" smtClean="0">
                <a:latin typeface="Kruti Dev 010" pitchFamily="2" charset="0"/>
              </a:rPr>
              <a:t> ,</a:t>
            </a:r>
            <a:r>
              <a:rPr lang="en-US" sz="3500" b="1" dirty="0" err="1" smtClean="0">
                <a:latin typeface="Kruti Dev 010" pitchFamily="2" charset="0"/>
              </a:rPr>
              <a:t>oa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iquZ</a:t>
            </a:r>
            <a:r>
              <a:rPr lang="en-US" sz="3500" b="1" dirty="0" smtClean="0">
                <a:latin typeface="Kruti Dev 010" pitchFamily="2" charset="0"/>
              </a:rPr>
              <a:t>)</a:t>
            </a:r>
            <a:r>
              <a:rPr lang="en-US" sz="3500" b="1" dirty="0" err="1" smtClean="0">
                <a:latin typeface="Kruti Dev 010" pitchFamily="2" charset="0"/>
              </a:rPr>
              <a:t>kj</a:t>
            </a:r>
            <a:r>
              <a:rPr lang="en-US" sz="3500" b="1" dirty="0" smtClean="0">
                <a:latin typeface="Kruti Dev 010" pitchFamily="2" charset="0"/>
              </a:rPr>
              <a:t> </a:t>
            </a:r>
          </a:p>
          <a:p>
            <a:r>
              <a:rPr lang="en-US" sz="3500" b="1" dirty="0" err="1" smtClean="0">
                <a:latin typeface="Kruti Dev 010" pitchFamily="2" charset="0"/>
              </a:rPr>
              <a:t>tksuy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vkWfQlj</a:t>
            </a:r>
            <a:r>
              <a:rPr lang="en-US" sz="3500" b="1" dirty="0" smtClean="0">
                <a:latin typeface="Kruti Dev 010" pitchFamily="2" charset="0"/>
              </a:rPr>
              <a:t> ,</a:t>
            </a:r>
            <a:r>
              <a:rPr lang="en-US" sz="3500" b="1" dirty="0" err="1" smtClean="0">
                <a:latin typeface="Kruti Dev 010" pitchFamily="2" charset="0"/>
              </a:rPr>
              <a:t>oa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ekWMy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iapk;r</a:t>
            </a:r>
            <a:r>
              <a:rPr lang="en-US" sz="3500" b="1" dirty="0" smtClean="0">
                <a:latin typeface="Kruti Dev 010" pitchFamily="2" charset="0"/>
              </a:rPr>
              <a:t> </a:t>
            </a:r>
          </a:p>
          <a:p>
            <a:r>
              <a:rPr lang="en-US" sz="3500" b="1" dirty="0" err="1" smtClean="0">
                <a:latin typeface="Kruti Dev 010" pitchFamily="2" charset="0"/>
              </a:rPr>
              <a:t>LoLFk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Hkkjr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vfHk;ku</a:t>
            </a:r>
            <a:r>
              <a:rPr lang="en-US" sz="3500" b="1" dirty="0" smtClean="0">
                <a:latin typeface="Kruti Dev 010" pitchFamily="2" charset="0"/>
              </a:rPr>
              <a:t> </a:t>
            </a:r>
          </a:p>
          <a:p>
            <a:r>
              <a:rPr lang="en-US" sz="3500" b="1" dirty="0" err="1" smtClean="0">
                <a:latin typeface="Kruti Dev 010" pitchFamily="2" charset="0"/>
              </a:rPr>
              <a:t>IykfLVd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eqDr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Hkkjr</a:t>
            </a:r>
            <a:r>
              <a:rPr lang="en-US" sz="3500" b="1" dirty="0" smtClean="0">
                <a:latin typeface="Kruti Dev 010" pitchFamily="2" charset="0"/>
              </a:rPr>
              <a:t> </a:t>
            </a:r>
          </a:p>
          <a:p>
            <a:r>
              <a:rPr lang="en-US" sz="3500" b="1" dirty="0" err="1" smtClean="0">
                <a:latin typeface="Kruti Dev 010" pitchFamily="2" charset="0"/>
              </a:rPr>
              <a:t>fofHkUu</a:t>
            </a:r>
            <a:r>
              <a:rPr lang="en-US" sz="3500" b="1" dirty="0" smtClean="0">
                <a:latin typeface="Kruti Dev 010" pitchFamily="2" charset="0"/>
              </a:rPr>
              <a:t> ;</a:t>
            </a:r>
            <a:r>
              <a:rPr lang="en-US" sz="3500" b="1" dirty="0" err="1" smtClean="0">
                <a:latin typeface="Kruti Dev 010" pitchFamily="2" charset="0"/>
              </a:rPr>
              <a:t>kstukvksa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Jenku@tuHkkxhnkjh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dks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izksRlkfgr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djukA</a:t>
            </a:r>
            <a:endParaRPr lang="en-US" sz="3500" b="1" dirty="0" smtClean="0">
              <a:latin typeface="Kruti Dev 010" pitchFamily="2" charset="0"/>
            </a:endParaRPr>
          </a:p>
          <a:p>
            <a:r>
              <a:rPr lang="en-US" sz="3500" b="1" dirty="0" err="1" smtClean="0">
                <a:latin typeface="Kruti Dev 010" pitchFamily="2" charset="0"/>
              </a:rPr>
              <a:t>nks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xzke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lHkk</a:t>
            </a:r>
            <a:r>
              <a:rPr lang="en-US" sz="3500" b="1" dirty="0" smtClean="0">
                <a:latin typeface="Kruti Dev 010" pitchFamily="2" charset="0"/>
              </a:rPr>
              <a:t> </a:t>
            </a:r>
          </a:p>
          <a:p>
            <a:r>
              <a:rPr lang="en-US" sz="3500" b="1" dirty="0" err="1" smtClean="0">
                <a:latin typeface="Kruti Dev 010" pitchFamily="2" charset="0"/>
              </a:rPr>
              <a:t>xzke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lHkk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izfrfnol</a:t>
            </a:r>
            <a:endParaRPr lang="en-US" sz="3500" b="1" dirty="0" smtClean="0">
              <a:latin typeface="Kruti Dev 010" pitchFamily="2" charset="0"/>
            </a:endParaRPr>
          </a:p>
          <a:p>
            <a:r>
              <a:rPr lang="en-US" sz="3500" b="1" dirty="0" err="1" smtClean="0">
                <a:latin typeface="Kruti Dev 010" pitchFamily="2" charset="0"/>
              </a:rPr>
              <a:t>fe”ku</a:t>
            </a:r>
            <a:r>
              <a:rPr lang="en-US" sz="3500" b="1" dirty="0" smtClean="0">
                <a:latin typeface="Kruti Dev 010" pitchFamily="2" charset="0"/>
              </a:rPr>
              <a:t> </a:t>
            </a:r>
            <a:r>
              <a:rPr lang="en-US" sz="3500" b="1" dirty="0" err="1" smtClean="0">
                <a:latin typeface="Kruti Dev 010" pitchFamily="2" charset="0"/>
              </a:rPr>
              <a:t>vR;ksan</a:t>
            </a:r>
            <a:r>
              <a:rPr lang="en-US" sz="3500" b="1" dirty="0" smtClean="0">
                <a:latin typeface="Kruti Dev 010" pitchFamily="2" charset="0"/>
              </a:rPr>
              <a:t>;</a:t>
            </a:r>
          </a:p>
          <a:p>
            <a:r>
              <a:rPr lang="en-US" sz="3500" b="1" dirty="0" err="1" smtClean="0">
                <a:latin typeface="Kruti Dev 010" pitchFamily="2" charset="0"/>
              </a:rPr>
              <a:t>xzke</a:t>
            </a:r>
            <a:r>
              <a:rPr lang="en-US" sz="3500" b="1" dirty="0" smtClean="0">
                <a:latin typeface="Kruti Dev 010" pitchFamily="2" charset="0"/>
              </a:rPr>
              <a:t> ,</a:t>
            </a:r>
            <a:r>
              <a:rPr lang="en-US" sz="3500" b="1" dirty="0" err="1" smtClean="0">
                <a:latin typeface="Kruti Dev 010" pitchFamily="2" charset="0"/>
              </a:rPr>
              <a:t>tsa.Mk</a:t>
            </a:r>
            <a:endParaRPr lang="en-US" sz="3500" b="1" dirty="0" smtClean="0">
              <a:latin typeface="Kruti Dev 010" pitchFamily="2" charset="0"/>
            </a:endParaRPr>
          </a:p>
          <a:p>
            <a:endParaRPr lang="en-US" dirty="0" smtClean="0">
              <a:latin typeface="Kruti Dev 010" pitchFamily="2" charset="0"/>
            </a:endParaRPr>
          </a:p>
          <a:p>
            <a:endParaRPr lang="en-US" dirty="0">
              <a:latin typeface="Kruti Dev 01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641711" y="305946"/>
            <a:ext cx="2083443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</a:t>
            </a:r>
            <a:r>
              <a:rPr lang="en-US" sz="2000" b="1" dirty="0" err="1" smtClean="0">
                <a:latin typeface="Kruti Dev 010" pitchFamily="2" charset="0"/>
              </a:rPr>
              <a:t>xk¡o</a:t>
            </a:r>
            <a:r>
              <a:rPr lang="en-US" sz="2000" b="1" dirty="0" smtClean="0">
                <a:latin typeface="Kruti Dev 010" pitchFamily="2" charset="0"/>
              </a:rPr>
              <a:t>] </a:t>
            </a:r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;</a:t>
            </a:r>
            <a:r>
              <a:rPr lang="en-US" sz="2000" b="1" dirty="0" err="1" smtClean="0">
                <a:latin typeface="Kruti Dev 010" pitchFamily="2" charset="0"/>
              </a:rPr>
              <a:t>kstuk</a:t>
            </a:r>
            <a:endParaRPr lang="en-US" sz="2000" b="1" dirty="0">
              <a:latin typeface="Kruti Dev 01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500" b="1" u="sng" dirty="0" err="1" smtClean="0">
                <a:latin typeface="Kruti Dev 010" pitchFamily="2" charset="0"/>
              </a:rPr>
              <a:t>thihMhih</a:t>
            </a:r>
            <a:r>
              <a:rPr lang="en-US" sz="4500" b="1" u="sng" dirty="0" smtClean="0">
                <a:latin typeface="Kruti Dev 010" pitchFamily="2" charset="0"/>
              </a:rPr>
              <a:t> dh </a:t>
            </a:r>
            <a:r>
              <a:rPr lang="en-US" sz="4500" b="1" u="sng" dirty="0" err="1" smtClean="0">
                <a:latin typeface="Kruti Dev 010" pitchFamily="2" charset="0"/>
              </a:rPr>
              <a:t>dk;Z</a:t>
            </a:r>
            <a:r>
              <a:rPr lang="en-US" sz="4500" b="1" u="sng" dirty="0" smtClean="0">
                <a:latin typeface="Kruti Dev 010" pitchFamily="2" charset="0"/>
              </a:rPr>
              <a:t> ;</a:t>
            </a:r>
            <a:r>
              <a:rPr lang="en-US" sz="4500" b="1" u="sng" dirty="0" err="1" smtClean="0">
                <a:latin typeface="Kruti Dev 010" pitchFamily="2" charset="0"/>
              </a:rPr>
              <a:t>kstuk</a:t>
            </a:r>
            <a:endParaRPr lang="en-US" sz="45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2663" y="1447800"/>
            <a:ext cx="10568921" cy="4800600"/>
          </a:xfrm>
        </p:spPr>
        <p:txBody>
          <a:bodyPr/>
          <a:lstStyle/>
          <a:p>
            <a:r>
              <a:rPr lang="en-US" b="1" dirty="0" err="1" smtClean="0">
                <a:latin typeface="Kruti Dev 010" pitchFamily="2" charset="0"/>
              </a:rPr>
              <a:t>xzke</a:t>
            </a:r>
            <a:r>
              <a:rPr lang="en-US" b="1" dirty="0" smtClean="0">
                <a:latin typeface="Kruti Dev 010" pitchFamily="2" charset="0"/>
              </a:rPr>
              <a:t> </a:t>
            </a:r>
            <a:r>
              <a:rPr lang="en-US" b="1" dirty="0" err="1" smtClean="0">
                <a:latin typeface="Kruti Dev 010" pitchFamily="2" charset="0"/>
              </a:rPr>
              <a:t>lHkk</a:t>
            </a:r>
            <a:r>
              <a:rPr lang="en-US" b="1" dirty="0" smtClean="0">
                <a:latin typeface="Kruti Dev 010" pitchFamily="2" charset="0"/>
              </a:rPr>
              <a:t> </a:t>
            </a:r>
            <a:r>
              <a:rPr lang="en-US" b="1" dirty="0" err="1" smtClean="0">
                <a:latin typeface="Kruti Dev 010" pitchFamily="2" charset="0"/>
              </a:rPr>
              <a:t>frfFk</a:t>
            </a:r>
            <a:endParaRPr lang="en-US" b="1" dirty="0" smtClean="0">
              <a:latin typeface="Kruti Dev 010" pitchFamily="2" charset="0"/>
            </a:endParaRPr>
          </a:p>
          <a:p>
            <a:r>
              <a:rPr lang="en-US" b="1" dirty="0" err="1" smtClean="0">
                <a:latin typeface="Kruti Dev 010" pitchFamily="2" charset="0"/>
              </a:rPr>
              <a:t>Tkhihih,QVh</a:t>
            </a:r>
            <a:r>
              <a:rPr lang="en-US" b="1" dirty="0" smtClean="0">
                <a:latin typeface="Kruti Dev 010" pitchFamily="2" charset="0"/>
              </a:rPr>
              <a:t> ¼xzke </a:t>
            </a:r>
            <a:r>
              <a:rPr lang="en-US" b="1" dirty="0" err="1" smtClean="0">
                <a:latin typeface="Kruti Dev 010" pitchFamily="2" charset="0"/>
              </a:rPr>
              <a:t>iapk;r</a:t>
            </a:r>
            <a:r>
              <a:rPr lang="en-US" b="1" dirty="0" smtClean="0">
                <a:latin typeface="Kruti Dev 010" pitchFamily="2" charset="0"/>
              </a:rPr>
              <a:t> </a:t>
            </a:r>
            <a:r>
              <a:rPr lang="en-US" b="1" dirty="0" err="1" smtClean="0">
                <a:latin typeface="Kruti Dev 010" pitchFamily="2" charset="0"/>
              </a:rPr>
              <a:t>Qslhys”ku</a:t>
            </a:r>
            <a:r>
              <a:rPr lang="en-US" b="1" dirty="0" smtClean="0">
                <a:latin typeface="Kruti Dev 010" pitchFamily="2" charset="0"/>
              </a:rPr>
              <a:t> Vhe½</a:t>
            </a:r>
          </a:p>
          <a:p>
            <a:r>
              <a:rPr lang="en-US" b="1" dirty="0" err="1" smtClean="0">
                <a:latin typeface="Kruti Dev 010" pitchFamily="2" charset="0"/>
              </a:rPr>
              <a:t>le`f</a:t>
            </a:r>
            <a:r>
              <a:rPr lang="en-US" b="1" dirty="0" smtClean="0">
                <a:latin typeface="Kruti Dev 010" pitchFamily="2" charset="0"/>
              </a:rPr>
              <a:t>)</a:t>
            </a:r>
          </a:p>
          <a:p>
            <a:r>
              <a:rPr lang="en-US" b="1" dirty="0" err="1" smtClean="0">
                <a:latin typeface="Kruti Dev 010" pitchFamily="2" charset="0"/>
              </a:rPr>
              <a:t>iks’k.k</a:t>
            </a:r>
            <a:r>
              <a:rPr lang="en-US" b="1" dirty="0" smtClean="0">
                <a:latin typeface="Kruti Dev 010" pitchFamily="2" charset="0"/>
              </a:rPr>
              <a:t> </a:t>
            </a:r>
            <a:r>
              <a:rPr lang="en-US" b="1" dirty="0" err="1" smtClean="0">
                <a:latin typeface="Kruti Dev 010" pitchFamily="2" charset="0"/>
              </a:rPr>
              <a:t>vfHk;ku</a:t>
            </a:r>
            <a:r>
              <a:rPr lang="en-US" b="1" dirty="0" smtClean="0">
                <a:latin typeface="Kruti Dev 010" pitchFamily="2" charset="0"/>
              </a:rPr>
              <a:t> </a:t>
            </a:r>
          </a:p>
          <a:p>
            <a:r>
              <a:rPr lang="en-US" b="1" dirty="0" err="1" smtClean="0">
                <a:latin typeface="Kruti Dev 010" pitchFamily="2" charset="0"/>
              </a:rPr>
              <a:t>thihMhih</a:t>
            </a:r>
            <a:r>
              <a:rPr lang="en-US" b="1" dirty="0" smtClean="0">
                <a:latin typeface="Kruti Dev 010" pitchFamily="2" charset="0"/>
              </a:rPr>
              <a:t> </a:t>
            </a:r>
            <a:r>
              <a:rPr lang="en-US" b="1" dirty="0" err="1" smtClean="0">
                <a:latin typeface="Kruti Dev 010" pitchFamily="2" charset="0"/>
              </a:rPr>
              <a:t>dk</a:t>
            </a:r>
            <a:r>
              <a:rPr lang="en-US" b="1" dirty="0" smtClean="0">
                <a:latin typeface="Kruti Dev 010" pitchFamily="2" charset="0"/>
              </a:rPr>
              <a:t> </a:t>
            </a:r>
            <a:r>
              <a:rPr lang="en-US" b="1" dirty="0" err="1" smtClean="0">
                <a:latin typeface="Kruti Dev 010" pitchFamily="2" charset="0"/>
              </a:rPr>
              <a:t>Qksdl</a:t>
            </a:r>
            <a:r>
              <a:rPr lang="en-US" b="1" dirty="0" smtClean="0">
                <a:latin typeface="Kruti Dev 010" pitchFamily="2" charset="0"/>
              </a:rPr>
              <a:t> ,</a:t>
            </a:r>
            <a:r>
              <a:rPr lang="en-US" b="1" dirty="0" err="1" smtClean="0">
                <a:latin typeface="Kruti Dev 010" pitchFamily="2" charset="0"/>
              </a:rPr>
              <a:t>fj;k</a:t>
            </a:r>
            <a:endParaRPr lang="en-US" b="1" dirty="0" smtClean="0">
              <a:latin typeface="Kruti Dev 010" pitchFamily="2" charset="0"/>
            </a:endParaRPr>
          </a:p>
          <a:p>
            <a:endParaRPr lang="en-US" dirty="0" smtClean="0">
              <a:latin typeface="Kruti Dev 010" pitchFamily="2" charset="0"/>
            </a:endParaRP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641711" y="305946"/>
            <a:ext cx="2083443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</a:t>
            </a:r>
            <a:r>
              <a:rPr lang="en-US" sz="2000" b="1" dirty="0" err="1" smtClean="0">
                <a:latin typeface="Kruti Dev 010" pitchFamily="2" charset="0"/>
              </a:rPr>
              <a:t>xk¡o</a:t>
            </a:r>
            <a:r>
              <a:rPr lang="en-US" sz="2000" b="1" dirty="0" smtClean="0">
                <a:latin typeface="Kruti Dev 010" pitchFamily="2" charset="0"/>
              </a:rPr>
              <a:t>] </a:t>
            </a:r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;</a:t>
            </a:r>
            <a:r>
              <a:rPr lang="en-US" sz="2000" b="1" dirty="0" err="1" smtClean="0">
                <a:latin typeface="Kruti Dev 010" pitchFamily="2" charset="0"/>
              </a:rPr>
              <a:t>kstuk</a:t>
            </a:r>
            <a:endParaRPr lang="en-US" sz="2000" b="1" dirty="0">
              <a:latin typeface="Kruti Dev 01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500" b="1" u="sng" dirty="0" err="1" smtClean="0">
                <a:latin typeface="Kruti Dev 010" pitchFamily="2" charset="0"/>
              </a:rPr>
              <a:t>thihMhih</a:t>
            </a:r>
            <a:r>
              <a:rPr lang="en-US" sz="4500" b="1" u="sng" dirty="0" smtClean="0">
                <a:latin typeface="Kruti Dev 010" pitchFamily="2" charset="0"/>
              </a:rPr>
              <a:t> dh </a:t>
            </a:r>
            <a:r>
              <a:rPr lang="en-US" sz="4500" b="1" u="sng" dirty="0" err="1" smtClean="0">
                <a:latin typeface="Kruti Dev 010" pitchFamily="2" charset="0"/>
              </a:rPr>
              <a:t>dk;Z</a:t>
            </a:r>
            <a:r>
              <a:rPr lang="en-US" sz="4500" b="1" u="sng" dirty="0" smtClean="0">
                <a:latin typeface="Kruti Dev 010" pitchFamily="2" charset="0"/>
              </a:rPr>
              <a:t> ;</a:t>
            </a:r>
            <a:r>
              <a:rPr lang="en-US" sz="4500" b="1" u="sng" dirty="0" err="1" smtClean="0">
                <a:latin typeface="Kruti Dev 010" pitchFamily="2" charset="0"/>
              </a:rPr>
              <a:t>kstuk</a:t>
            </a:r>
            <a:endParaRPr lang="en-US" sz="4500" b="1" u="sng" dirty="0">
              <a:latin typeface="Kruti Dev 01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8962" y="1342663"/>
            <a:ext cx="9964838" cy="5104436"/>
          </a:xfrm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normAutofit/>
          </a:bodyPr>
          <a:lstStyle/>
          <a:p>
            <a:r>
              <a:rPr lang="en-US" sz="3600" b="1" dirty="0" err="1" smtClean="0">
                <a:latin typeface="Kruti Dev 010" pitchFamily="2" charset="0"/>
              </a:rPr>
              <a:t>iapks</a:t>
            </a:r>
            <a:r>
              <a:rPr lang="en-US" sz="3600" b="1" dirty="0" smtClean="0">
                <a:latin typeface="Kruti Dev 010" pitchFamily="2" charset="0"/>
              </a:rPr>
              <a:t> dh </a:t>
            </a:r>
            <a:r>
              <a:rPr lang="en-US" sz="3600" b="1" dirty="0" err="1" smtClean="0">
                <a:latin typeface="Kruti Dev 010" pitchFamily="2" charset="0"/>
              </a:rPr>
              <a:t>ftEesnkjh</a:t>
            </a:r>
            <a:r>
              <a:rPr lang="en-US" sz="3600" b="1" dirty="0" smtClean="0">
                <a:latin typeface="Kruti Dev 010" pitchFamily="2" charset="0"/>
              </a:rPr>
              <a:t> </a:t>
            </a:r>
            <a:r>
              <a:rPr lang="en-US" dirty="0" smtClean="0">
                <a:latin typeface="Kruti Dev 010" pitchFamily="2" charset="0"/>
              </a:rPr>
              <a:t>%&amp; </a:t>
            </a:r>
          </a:p>
          <a:p>
            <a:pPr>
              <a:buNone/>
            </a:pPr>
            <a:r>
              <a:rPr lang="en-US" dirty="0" smtClean="0">
                <a:latin typeface="Kruti Dev 010" pitchFamily="2" charset="0"/>
              </a:rPr>
              <a:t>  </a:t>
            </a:r>
            <a:r>
              <a:rPr lang="en-US" sz="2700" dirty="0" err="1" smtClean="0">
                <a:latin typeface="Kruti Dev 010" pitchFamily="2" charset="0"/>
              </a:rPr>
              <a:t>jkT</a:t>
            </a:r>
            <a:r>
              <a:rPr lang="en-US" sz="2700" dirty="0" smtClean="0">
                <a:latin typeface="Kruti Dev 010" pitchFamily="2" charset="0"/>
              </a:rPr>
              <a:t>; “</a:t>
            </a:r>
            <a:r>
              <a:rPr lang="en-US" sz="2700" dirty="0" err="1" smtClean="0">
                <a:latin typeface="Kruti Dev 010" pitchFamily="2" charset="0"/>
              </a:rPr>
              <a:t>kklu</a:t>
            </a:r>
            <a:r>
              <a:rPr lang="en-US" sz="2700" dirty="0" smtClean="0">
                <a:latin typeface="Kruti Dev 010" pitchFamily="2" charset="0"/>
              </a:rPr>
              <a:t>] </a:t>
            </a:r>
            <a:r>
              <a:rPr lang="en-US" sz="2700" dirty="0" err="1" smtClean="0">
                <a:latin typeface="Kruti Dev 010" pitchFamily="2" charset="0"/>
              </a:rPr>
              <a:t>uxj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ikfydk</a:t>
            </a:r>
            <a:r>
              <a:rPr lang="en-US" sz="2700" dirty="0" smtClean="0">
                <a:latin typeface="Kruti Dev 010" pitchFamily="2" charset="0"/>
              </a:rPr>
              <a:t>] </a:t>
            </a:r>
            <a:r>
              <a:rPr lang="en-US" sz="2700" dirty="0" err="1" smtClean="0">
                <a:latin typeface="Kruti Dev 010" pitchFamily="2" charset="0"/>
              </a:rPr>
              <a:t>uxj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fuxe</a:t>
            </a:r>
            <a:r>
              <a:rPr lang="en-US" sz="2700" dirty="0" smtClean="0">
                <a:latin typeface="Kruti Dev 010" pitchFamily="2" charset="0"/>
              </a:rPr>
              <a:t>] </a:t>
            </a:r>
            <a:r>
              <a:rPr lang="en-US" sz="2700" dirty="0" err="1" smtClean="0">
                <a:latin typeface="Kruti Dev 010" pitchFamily="2" charset="0"/>
              </a:rPr>
              <a:t>uxj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iapk;r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ds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rtZ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ij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xzke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iapk;r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esa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Hkh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ik’kZn@iapks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dks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foHkkxokj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ftEesnkjh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nh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tkuh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gS</a:t>
            </a:r>
            <a:r>
              <a:rPr lang="en-US" sz="2700" dirty="0" smtClean="0">
                <a:latin typeface="Kruti Dev 010" pitchFamily="2" charset="0"/>
              </a:rPr>
              <a:t>] </a:t>
            </a:r>
            <a:r>
              <a:rPr lang="en-US" sz="2700" dirty="0" err="1" smtClean="0">
                <a:latin typeface="Kruti Dev 010" pitchFamily="2" charset="0"/>
              </a:rPr>
              <a:t>rkfd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oks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vius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drZO;ksa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dk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fuoZgu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dj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thihMhih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cukus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esa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lg;ksx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iznku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djsA</a:t>
            </a:r>
            <a:endParaRPr lang="en-US" sz="2700" dirty="0" smtClean="0">
              <a:latin typeface="Kruti Dev 010" pitchFamily="2" charset="0"/>
            </a:endParaRPr>
          </a:p>
          <a:p>
            <a:pPr>
              <a:buNone/>
            </a:pPr>
            <a:endParaRPr lang="en-US" dirty="0" smtClean="0">
              <a:latin typeface="Kruti Dev 010" pitchFamily="2" charset="0"/>
            </a:endParaRPr>
          </a:p>
          <a:p>
            <a:pPr lvl="0"/>
            <a:r>
              <a:rPr lang="en-US" sz="3600" b="1" dirty="0" err="1" smtClean="0">
                <a:latin typeface="Kruti Dev 010" pitchFamily="2" charset="0"/>
              </a:rPr>
              <a:t>ikajifjd</a:t>
            </a:r>
            <a:r>
              <a:rPr lang="en-US" sz="3600" b="1" dirty="0" smtClean="0">
                <a:latin typeface="Kruti Dev 010" pitchFamily="2" charset="0"/>
              </a:rPr>
              <a:t> </a:t>
            </a:r>
            <a:r>
              <a:rPr lang="en-US" sz="3600" b="1" dirty="0" err="1" smtClean="0">
                <a:latin typeface="Kruti Dev 010" pitchFamily="2" charset="0"/>
              </a:rPr>
              <a:t>ty</a:t>
            </a:r>
            <a:r>
              <a:rPr lang="en-US" sz="3600" b="1" dirty="0" smtClean="0">
                <a:latin typeface="Kruti Dev 010" pitchFamily="2" charset="0"/>
              </a:rPr>
              <a:t> L=</a:t>
            </a:r>
            <a:r>
              <a:rPr lang="en-US" sz="3600" b="1" dirty="0" err="1" smtClean="0">
                <a:latin typeface="Kruti Dev 010" pitchFamily="2" charset="0"/>
              </a:rPr>
              <a:t>ksrks</a:t>
            </a:r>
            <a:r>
              <a:rPr lang="en-US" sz="3600" b="1" dirty="0" smtClean="0">
                <a:latin typeface="Kruti Dev 010" pitchFamily="2" charset="0"/>
              </a:rPr>
              <a:t> </a:t>
            </a:r>
            <a:r>
              <a:rPr lang="en-US" sz="3600" b="1" dirty="0" err="1" smtClean="0">
                <a:latin typeface="Kruti Dev 010" pitchFamily="2" charset="0"/>
              </a:rPr>
              <a:t>dk</a:t>
            </a:r>
            <a:r>
              <a:rPr lang="en-US" sz="3600" b="1" dirty="0" smtClean="0">
                <a:latin typeface="Kruti Dev 010" pitchFamily="2" charset="0"/>
              </a:rPr>
              <a:t> </a:t>
            </a:r>
            <a:r>
              <a:rPr lang="en-US" sz="3600" b="1" dirty="0" err="1" smtClean="0">
                <a:latin typeface="Kruti Dev 010" pitchFamily="2" charset="0"/>
              </a:rPr>
              <a:t>laj</a:t>
            </a:r>
            <a:r>
              <a:rPr lang="en-US" sz="3600" b="1" dirty="0" smtClean="0">
                <a:latin typeface="Kruti Dev 010" pitchFamily="2" charset="0"/>
              </a:rPr>
              <a:t>{</a:t>
            </a:r>
            <a:r>
              <a:rPr lang="en-US" sz="3600" b="1" dirty="0" err="1" smtClean="0">
                <a:latin typeface="Kruti Dev 010" pitchFamily="2" charset="0"/>
              </a:rPr>
              <a:t>k.k</a:t>
            </a:r>
            <a:r>
              <a:rPr lang="en-US" sz="3600" b="1" dirty="0" smtClean="0">
                <a:latin typeface="Kruti Dev 010" pitchFamily="2" charset="0"/>
              </a:rPr>
              <a:t> ,</a:t>
            </a:r>
            <a:r>
              <a:rPr lang="en-US" sz="3600" b="1" dirty="0" err="1" smtClean="0">
                <a:latin typeface="Kruti Dev 010" pitchFamily="2" charset="0"/>
              </a:rPr>
              <a:t>oa</a:t>
            </a:r>
            <a:r>
              <a:rPr lang="en-US" sz="3600" b="1" dirty="0" smtClean="0">
                <a:latin typeface="Kruti Dev 010" pitchFamily="2" charset="0"/>
              </a:rPr>
              <a:t> </a:t>
            </a:r>
            <a:r>
              <a:rPr lang="en-US" sz="3600" b="1" dirty="0" err="1" smtClean="0">
                <a:latin typeface="Kruti Dev 010" pitchFamily="2" charset="0"/>
              </a:rPr>
              <a:t>iquZ</a:t>
            </a:r>
            <a:r>
              <a:rPr lang="en-US" sz="3600" b="1" dirty="0" smtClean="0">
                <a:latin typeface="Kruti Dev 010" pitchFamily="2" charset="0"/>
              </a:rPr>
              <a:t>)</a:t>
            </a:r>
            <a:r>
              <a:rPr lang="en-US" sz="3600" b="1" dirty="0" err="1" smtClean="0">
                <a:latin typeface="Kruti Dev 010" pitchFamily="2" charset="0"/>
              </a:rPr>
              <a:t>kj</a:t>
            </a:r>
            <a:r>
              <a:rPr lang="en-US" sz="3600" b="1" dirty="0" smtClean="0">
                <a:latin typeface="Kruti Dev 010" pitchFamily="2" charset="0"/>
              </a:rPr>
              <a:t> </a:t>
            </a:r>
            <a:r>
              <a:rPr lang="en-US" dirty="0" smtClean="0">
                <a:latin typeface="Kruti Dev 010" pitchFamily="2" charset="0"/>
              </a:rPr>
              <a:t>%&amp; </a:t>
            </a:r>
          </a:p>
          <a:p>
            <a:pPr lvl="0">
              <a:buNone/>
            </a:pPr>
            <a:r>
              <a:rPr lang="en-US" dirty="0" smtClean="0">
                <a:latin typeface="Kruti Dev 010" pitchFamily="2" charset="0"/>
              </a:rPr>
              <a:t>  </a:t>
            </a:r>
            <a:r>
              <a:rPr lang="en-US" sz="2700" dirty="0" err="1" smtClean="0">
                <a:latin typeface="Kruti Dev 010" pitchFamily="2" charset="0"/>
              </a:rPr>
              <a:t>igys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ls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cus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rkykcks</a:t>
            </a:r>
            <a:r>
              <a:rPr lang="en-US" sz="2700" dirty="0" smtClean="0">
                <a:latin typeface="Kruti Dev 010" pitchFamily="2" charset="0"/>
              </a:rPr>
              <a:t> dh </a:t>
            </a:r>
            <a:r>
              <a:rPr lang="en-US" sz="2700" dirty="0" err="1" smtClean="0">
                <a:latin typeface="Kruti Dev 010" pitchFamily="2" charset="0"/>
              </a:rPr>
              <a:t>lkQ&amp;lQkbZ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rFkk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xgjhdj.k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dj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ty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laj</a:t>
            </a:r>
            <a:r>
              <a:rPr lang="en-US" sz="2700" dirty="0" smtClean="0">
                <a:latin typeface="Kruti Dev 010" pitchFamily="2" charset="0"/>
              </a:rPr>
              <a:t>{</a:t>
            </a:r>
            <a:r>
              <a:rPr lang="en-US" sz="2700" dirty="0" err="1" smtClean="0">
                <a:latin typeface="Kruti Dev 010" pitchFamily="2" charset="0"/>
              </a:rPr>
              <a:t>k.k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djukA</a:t>
            </a:r>
            <a:endParaRPr lang="en-US" sz="2700" dirty="0" smtClean="0">
              <a:latin typeface="Kruti Dev 010" pitchFamily="2" charset="0"/>
            </a:endParaRPr>
          </a:p>
          <a:p>
            <a:endParaRPr lang="en-US" dirty="0">
              <a:latin typeface="Kruti Dev 01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641711" y="305946"/>
            <a:ext cx="2083443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</a:t>
            </a:r>
            <a:r>
              <a:rPr lang="en-US" sz="2000" b="1" dirty="0" err="1" smtClean="0">
                <a:latin typeface="Kruti Dev 010" pitchFamily="2" charset="0"/>
              </a:rPr>
              <a:t>xk¡o</a:t>
            </a:r>
            <a:r>
              <a:rPr lang="en-US" sz="2000" b="1" dirty="0" smtClean="0">
                <a:latin typeface="Kruti Dev 010" pitchFamily="2" charset="0"/>
              </a:rPr>
              <a:t>] </a:t>
            </a:r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;</a:t>
            </a:r>
            <a:r>
              <a:rPr lang="en-US" sz="2000" b="1" dirty="0" err="1" smtClean="0">
                <a:latin typeface="Kruti Dev 010" pitchFamily="2" charset="0"/>
              </a:rPr>
              <a:t>kstuk</a:t>
            </a:r>
            <a:endParaRPr lang="en-US" sz="2000" b="1" dirty="0">
              <a:latin typeface="Kruti Dev 01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500" b="1" u="sng" dirty="0" err="1" smtClean="0">
                <a:latin typeface="Kruti Dev 010" pitchFamily="2" charset="0"/>
              </a:rPr>
              <a:t>thihMhih</a:t>
            </a:r>
            <a:r>
              <a:rPr lang="en-US" sz="4500" b="1" u="sng" dirty="0" smtClean="0">
                <a:latin typeface="Kruti Dev 010" pitchFamily="2" charset="0"/>
              </a:rPr>
              <a:t> dh </a:t>
            </a:r>
            <a:r>
              <a:rPr lang="en-US" sz="4500" b="1" u="sng" dirty="0" err="1" smtClean="0">
                <a:latin typeface="Kruti Dev 010" pitchFamily="2" charset="0"/>
              </a:rPr>
              <a:t>dk;Z</a:t>
            </a:r>
            <a:r>
              <a:rPr lang="en-US" sz="4500" b="1" u="sng" dirty="0" smtClean="0">
                <a:latin typeface="Kruti Dev 010" pitchFamily="2" charset="0"/>
              </a:rPr>
              <a:t> ;</a:t>
            </a:r>
            <a:r>
              <a:rPr lang="en-US" sz="4500" b="1" u="sng" dirty="0" err="1" smtClean="0">
                <a:latin typeface="Kruti Dev 010" pitchFamily="2" charset="0"/>
              </a:rPr>
              <a:t>kstuk</a:t>
            </a:r>
            <a:endParaRPr lang="en-US" sz="45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6916" y="1215342"/>
            <a:ext cx="10684668" cy="5033058"/>
          </a:xfrm>
        </p:spPr>
        <p:txBody>
          <a:bodyPr>
            <a:normAutofit/>
          </a:bodyPr>
          <a:lstStyle/>
          <a:p>
            <a:r>
              <a:rPr lang="en-US" sz="3900" b="1" dirty="0" err="1" smtClean="0">
                <a:latin typeface="Kruti Dev 010" pitchFamily="2" charset="0"/>
              </a:rPr>
              <a:t>tksuy</a:t>
            </a:r>
            <a:r>
              <a:rPr lang="en-US" sz="3900" b="1" dirty="0" smtClean="0">
                <a:latin typeface="Kruti Dev 010" pitchFamily="2" charset="0"/>
              </a:rPr>
              <a:t> </a:t>
            </a:r>
            <a:r>
              <a:rPr lang="en-US" sz="3900" b="1" dirty="0" err="1" smtClean="0">
                <a:latin typeface="Kruti Dev 010" pitchFamily="2" charset="0"/>
              </a:rPr>
              <a:t>vkWfQlj</a:t>
            </a:r>
            <a:r>
              <a:rPr lang="en-US" sz="3900" b="1" dirty="0" smtClean="0">
                <a:latin typeface="Kruti Dev 010" pitchFamily="2" charset="0"/>
              </a:rPr>
              <a:t> ,</a:t>
            </a:r>
            <a:r>
              <a:rPr lang="en-US" sz="3900" b="1" dirty="0" err="1" smtClean="0">
                <a:latin typeface="Kruti Dev 010" pitchFamily="2" charset="0"/>
              </a:rPr>
              <a:t>oa</a:t>
            </a:r>
            <a:r>
              <a:rPr lang="en-US" sz="3900" b="1" dirty="0" smtClean="0">
                <a:latin typeface="Kruti Dev 010" pitchFamily="2" charset="0"/>
              </a:rPr>
              <a:t> </a:t>
            </a:r>
            <a:r>
              <a:rPr lang="en-US" sz="3900" b="1" dirty="0" err="1" smtClean="0">
                <a:latin typeface="Kruti Dev 010" pitchFamily="2" charset="0"/>
              </a:rPr>
              <a:t>ekWMy</a:t>
            </a:r>
            <a:r>
              <a:rPr lang="en-US" sz="3900" b="1" dirty="0" smtClean="0">
                <a:latin typeface="Kruti Dev 010" pitchFamily="2" charset="0"/>
              </a:rPr>
              <a:t> </a:t>
            </a:r>
            <a:r>
              <a:rPr lang="en-US" sz="3900" b="1" dirty="0" err="1" smtClean="0">
                <a:latin typeface="Kruti Dev 010" pitchFamily="2" charset="0"/>
              </a:rPr>
              <a:t>iapk;r</a:t>
            </a:r>
            <a:r>
              <a:rPr lang="en-US" sz="3900" b="1" dirty="0" smtClean="0">
                <a:latin typeface="Kruti Dev 010" pitchFamily="2" charset="0"/>
              </a:rPr>
              <a:t> </a:t>
            </a:r>
            <a:r>
              <a:rPr lang="en-US" sz="3900" dirty="0" smtClean="0">
                <a:latin typeface="Kruti Dev 010" pitchFamily="2" charset="0"/>
              </a:rPr>
              <a:t>%&amp; </a:t>
            </a:r>
          </a:p>
          <a:p>
            <a:pPr>
              <a:buNone/>
            </a:pPr>
            <a:r>
              <a:rPr lang="en-US" sz="3900" dirty="0" smtClean="0">
                <a:latin typeface="Kruti Dev 010" pitchFamily="2" charset="0"/>
              </a:rPr>
              <a:t>  </a:t>
            </a:r>
            <a:r>
              <a:rPr lang="en-US" sz="2900" dirty="0" err="1" smtClean="0">
                <a:latin typeface="Kruti Dev 010" pitchFamily="2" charset="0"/>
              </a:rPr>
              <a:t>jkT</a:t>
            </a:r>
            <a:r>
              <a:rPr lang="en-US" sz="2900" dirty="0" smtClean="0">
                <a:latin typeface="Kruti Dev 010" pitchFamily="2" charset="0"/>
              </a:rPr>
              <a:t>; </a:t>
            </a:r>
            <a:r>
              <a:rPr lang="en-US" sz="2900" dirty="0" err="1" smtClean="0">
                <a:latin typeface="Kruti Dev 010" pitchFamily="2" charset="0"/>
              </a:rPr>
              <a:t>ds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ftyk@tuin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Lrjh</a:t>
            </a:r>
            <a:r>
              <a:rPr lang="en-US" sz="2900" dirty="0" smtClean="0">
                <a:latin typeface="Kruti Dev 010" pitchFamily="2" charset="0"/>
              </a:rPr>
              <a:t>; </a:t>
            </a:r>
            <a:r>
              <a:rPr lang="en-US" sz="2900" dirty="0" err="1" smtClean="0">
                <a:latin typeface="Kruti Dev 010" pitchFamily="2" charset="0"/>
              </a:rPr>
              <a:t>vf</a:t>
            </a:r>
            <a:r>
              <a:rPr lang="en-US" sz="2900" dirty="0" smtClean="0">
                <a:latin typeface="Kruti Dev 010" pitchFamily="2" charset="0"/>
              </a:rPr>
              <a:t>/</a:t>
            </a:r>
            <a:r>
              <a:rPr lang="en-US" sz="2900" dirty="0" err="1" smtClean="0">
                <a:latin typeface="Kruti Dev 010" pitchFamily="2" charset="0"/>
              </a:rPr>
              <a:t>kdkfj;ksa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dks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izR;sd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tuin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esa</a:t>
            </a:r>
            <a:r>
              <a:rPr lang="en-US" sz="2900" dirty="0" smtClean="0">
                <a:latin typeface="Kruti Dev 010" pitchFamily="2" charset="0"/>
              </a:rPr>
              <a:t> de </a:t>
            </a:r>
            <a:r>
              <a:rPr lang="en-US" sz="2900" dirty="0" err="1" smtClean="0">
                <a:latin typeface="Kruti Dev 010" pitchFamily="2" charset="0"/>
              </a:rPr>
              <a:t>ls</a:t>
            </a:r>
            <a:r>
              <a:rPr lang="en-US" sz="2900" dirty="0" smtClean="0">
                <a:latin typeface="Kruti Dev 010" pitchFamily="2" charset="0"/>
              </a:rPr>
              <a:t> de </a:t>
            </a:r>
            <a:r>
              <a:rPr lang="en-US" sz="2900" dirty="0" err="1" smtClean="0">
                <a:latin typeface="Kruti Dev 010" pitchFamily="2" charset="0"/>
              </a:rPr>
              <a:t>pkj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tksuy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vf</a:t>
            </a:r>
            <a:r>
              <a:rPr lang="en-US" sz="2900" dirty="0" smtClean="0">
                <a:latin typeface="Kruti Dev 010" pitchFamily="2" charset="0"/>
              </a:rPr>
              <a:t>/</a:t>
            </a:r>
            <a:r>
              <a:rPr lang="en-US" sz="2900" dirty="0" err="1" smtClean="0">
                <a:latin typeface="Kruti Dev 010" pitchFamily="2" charset="0"/>
              </a:rPr>
              <a:t>kdkjh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ds</a:t>
            </a:r>
            <a:r>
              <a:rPr lang="en-US" sz="2900" dirty="0" smtClean="0">
                <a:latin typeface="Kruti Dev 010" pitchFamily="2" charset="0"/>
              </a:rPr>
              <a:t> :</a:t>
            </a:r>
            <a:r>
              <a:rPr lang="en-US" sz="2900" dirty="0" err="1" smtClean="0">
                <a:latin typeface="Kruti Dev 010" pitchFamily="2" charset="0"/>
              </a:rPr>
              <a:t>i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esa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fu;qDr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dj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thihMhih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fuekZ.k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ds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fy</a:t>
            </a:r>
            <a:r>
              <a:rPr lang="en-US" sz="2900" dirty="0" smtClean="0">
                <a:latin typeface="Kruti Dev 010" pitchFamily="2" charset="0"/>
              </a:rPr>
              <a:t>, </a:t>
            </a:r>
            <a:r>
              <a:rPr lang="en-US" sz="2900" dirty="0" err="1" smtClean="0">
                <a:latin typeface="Kruti Dev 010" pitchFamily="2" charset="0"/>
              </a:rPr>
              <a:t>iapk;r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vkacfVr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fd</a:t>
            </a:r>
            <a:r>
              <a:rPr lang="en-US" sz="2900" dirty="0" smtClean="0">
                <a:latin typeface="Kruti Dev 010" pitchFamily="2" charset="0"/>
              </a:rPr>
              <a:t>, </a:t>
            </a:r>
            <a:r>
              <a:rPr lang="en-US" sz="2900" dirty="0" err="1" smtClean="0">
                <a:latin typeface="Kruti Dev 010" pitchFamily="2" charset="0"/>
              </a:rPr>
              <a:t>tk,A</a:t>
            </a:r>
            <a:endParaRPr lang="en-US" sz="2900" dirty="0" smtClean="0">
              <a:latin typeface="Kruti Dev 010" pitchFamily="2" charset="0"/>
            </a:endParaRPr>
          </a:p>
          <a:p>
            <a:pPr>
              <a:buNone/>
            </a:pPr>
            <a:endParaRPr lang="en-US" dirty="0" smtClean="0">
              <a:latin typeface="Kruti Dev 010" pitchFamily="2" charset="0"/>
            </a:endParaRPr>
          </a:p>
        </p:txBody>
      </p:sp>
      <p:pic>
        <p:nvPicPr>
          <p:cNvPr id="2053" name="Picture 5" descr="D:\e_panchayat\PPT\13-09-2019\9.jpg"/>
          <p:cNvPicPr>
            <a:picLocks noChangeAspect="1" noChangeArrowheads="1"/>
          </p:cNvPicPr>
          <p:nvPr/>
        </p:nvPicPr>
        <p:blipFill>
          <a:blip r:embed="rId2"/>
          <a:srcRect l="11991" t="13504" r="13552" b="7222"/>
          <a:stretch>
            <a:fillRect/>
          </a:stretch>
        </p:blipFill>
        <p:spPr bwMode="auto">
          <a:xfrm>
            <a:off x="7050218" y="3900080"/>
            <a:ext cx="2430683" cy="1609469"/>
          </a:xfrm>
          <a:prstGeom prst="rect">
            <a:avLst/>
          </a:prstGeom>
          <a:noFill/>
        </p:spPr>
      </p:pic>
      <p:pic>
        <p:nvPicPr>
          <p:cNvPr id="2055" name="Picture 7" descr="D:\e_panchayat\PPT\13-09-2019\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81803" y="4085864"/>
            <a:ext cx="3577812" cy="123825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9641711" y="329096"/>
            <a:ext cx="2083443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</a:t>
            </a:r>
            <a:r>
              <a:rPr lang="en-US" sz="2000" b="1" dirty="0" err="1" smtClean="0">
                <a:latin typeface="Kruti Dev 010" pitchFamily="2" charset="0"/>
              </a:rPr>
              <a:t>xk¡o</a:t>
            </a:r>
            <a:r>
              <a:rPr lang="en-US" sz="2000" b="1" dirty="0" smtClean="0">
                <a:latin typeface="Kruti Dev 010" pitchFamily="2" charset="0"/>
              </a:rPr>
              <a:t>] </a:t>
            </a:r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;</a:t>
            </a:r>
            <a:r>
              <a:rPr lang="en-US" sz="2000" b="1" dirty="0" err="1" smtClean="0">
                <a:latin typeface="Kruti Dev 010" pitchFamily="2" charset="0"/>
              </a:rPr>
              <a:t>kstuk</a:t>
            </a:r>
            <a:endParaRPr lang="en-US" sz="2000" b="1" dirty="0">
              <a:latin typeface="Kruti Dev 01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 u="sng" dirty="0" err="1" smtClean="0">
                <a:latin typeface="Kruti Dev 010" pitchFamily="2" charset="0"/>
              </a:rPr>
              <a:t>thihMhih</a:t>
            </a:r>
            <a:r>
              <a:rPr lang="en-US" sz="4400" b="1" u="sng" dirty="0" smtClean="0">
                <a:latin typeface="Kruti Dev 010" pitchFamily="2" charset="0"/>
              </a:rPr>
              <a:t> dh </a:t>
            </a:r>
            <a:r>
              <a:rPr lang="en-US" sz="4400" b="1" u="sng" dirty="0" err="1" smtClean="0">
                <a:latin typeface="Kruti Dev 010" pitchFamily="2" charset="0"/>
              </a:rPr>
              <a:t>dk;Z</a:t>
            </a:r>
            <a:r>
              <a:rPr lang="en-US" sz="4400" b="1" u="sng" dirty="0" smtClean="0">
                <a:latin typeface="Kruti Dev 010" pitchFamily="2" charset="0"/>
              </a:rPr>
              <a:t> ;</a:t>
            </a:r>
            <a:r>
              <a:rPr lang="en-US" sz="4400" b="1" u="sng" dirty="0" err="1" smtClean="0">
                <a:latin typeface="Kruti Dev 010" pitchFamily="2" charset="0"/>
              </a:rPr>
              <a:t>kstuk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3686" y="1447799"/>
            <a:ext cx="10487898" cy="5068747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pl-PL" sz="3600" b="1" dirty="0" smtClean="0">
                <a:latin typeface="Kruti Dev 010" pitchFamily="2" charset="0"/>
              </a:rPr>
              <a:t>fQV bafM;k vfHk;ku</a:t>
            </a:r>
            <a:r>
              <a:rPr lang="en-US" sz="3600" b="1" dirty="0" smtClean="0">
                <a:latin typeface="Kruti Dev 010" pitchFamily="2" charset="0"/>
              </a:rPr>
              <a:t> %&amp;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pl-PL" sz="2700" dirty="0" smtClean="0">
                <a:latin typeface="Kruti Dev 010" pitchFamily="2" charset="0"/>
              </a:rPr>
              <a:t>izR;sd xzke iapk;r ls 01 iap dks </a:t>
            </a:r>
            <a:r>
              <a:rPr lang="en-US" sz="2700" dirty="0" smtClean="0">
                <a:latin typeface="Kruti Dev 010" pitchFamily="2" charset="0"/>
              </a:rPr>
              <a:t>^^</a:t>
            </a:r>
            <a:r>
              <a:rPr lang="pl-PL" sz="2700" b="1" dirty="0" smtClean="0">
                <a:latin typeface="Kruti Dev 010" pitchFamily="2" charset="0"/>
              </a:rPr>
              <a:t>xzkeh.k [ksy ,oa fQVusl leUo;d</a:t>
            </a:r>
            <a:r>
              <a:rPr lang="en-US" sz="2700" b="1" dirty="0" smtClean="0">
                <a:latin typeface="Kruti Dev 010" pitchFamily="2" charset="0"/>
              </a:rPr>
              <a:t>^^</a:t>
            </a:r>
            <a:r>
              <a:rPr lang="pl-PL" sz="2700" dirty="0" smtClean="0">
                <a:latin typeface="Kruti Dev 010" pitchFamily="2" charset="0"/>
              </a:rPr>
              <a:t> fu;qDr fd;k tkuk gSA</a:t>
            </a:r>
            <a:endParaRPr lang="en-US" sz="2700" dirty="0" smtClean="0">
              <a:latin typeface="Kruti Dev 010" pitchFamily="2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pl-PL" sz="2700" dirty="0" smtClean="0">
                <a:latin typeface="Kruti Dev 010" pitchFamily="2" charset="0"/>
              </a:rPr>
              <a:t>izR;sd 03 ekg esa 01 ckj gksus okyh xzke lHkk dh cSBd ds fy, ^^fQV bafM;k vfHk;ku** dks vius ,ts.Mk esa </a:t>
            </a:r>
            <a:r>
              <a:rPr lang="en-US" sz="2700" dirty="0" smtClean="0">
                <a:latin typeface="Kruti Dev 010" pitchFamily="2" charset="0"/>
              </a:rPr>
              <a:t>j[</a:t>
            </a:r>
            <a:r>
              <a:rPr lang="en-US" sz="2700" dirty="0" err="1" smtClean="0">
                <a:latin typeface="Kruti Dev 010" pitchFamily="2" charset="0"/>
              </a:rPr>
              <a:t>kk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tkuk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gSA</a:t>
            </a:r>
            <a:endParaRPr lang="en-US" sz="2700" dirty="0" smtClean="0">
              <a:latin typeface="Kruti Dev 010" pitchFamily="2" charset="0"/>
            </a:endParaRPr>
          </a:p>
          <a:p>
            <a:pPr lvl="0">
              <a:lnSpc>
                <a:spcPct val="90000"/>
              </a:lnSpc>
              <a:buFont typeface="Wingdings" pitchFamily="2" charset="2"/>
              <a:buChar char="ü"/>
            </a:pPr>
            <a:r>
              <a:rPr lang="pl-PL" sz="2700" dirty="0" smtClean="0">
                <a:latin typeface="Kruti Dev 010" pitchFamily="2" charset="0"/>
              </a:rPr>
              <a:t>ihiYl Iyku dSaisu ¼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Peoples’ Plan Campaign</a:t>
            </a:r>
            <a:r>
              <a:rPr lang="pl-PL" sz="2700" dirty="0" smtClean="0">
                <a:latin typeface="Kruti Dev 010" pitchFamily="2" charset="0"/>
              </a:rPr>
              <a:t>½ vUrxZr fnukad 02@10@2019 ls izkjEHk gksus okys thihMhih 2020&amp;21 ds fuekZ.k esa lfEefyr fd;k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tkuk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gSA</a:t>
            </a:r>
            <a:r>
              <a:rPr lang="en-US" sz="2700" dirty="0" smtClean="0">
                <a:latin typeface="Kruti Dev 010" pitchFamily="2" charset="0"/>
              </a:rPr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pl-PL" sz="2700" dirty="0" smtClean="0">
                <a:latin typeface="Kruti Dev 010" pitchFamily="2" charset="0"/>
              </a:rPr>
              <a:t>izR;sd o’kZ </a:t>
            </a:r>
            <a:r>
              <a:rPr lang="en-US" sz="2700" dirty="0" err="1" smtClean="0">
                <a:latin typeface="Kruti Dev 010" pitchFamily="2" charset="0"/>
              </a:rPr>
              <a:t>esa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pl-PL" sz="2700" dirty="0" smtClean="0">
                <a:latin typeface="Kruti Dev 010" pitchFamily="2" charset="0"/>
              </a:rPr>
              <a:t>02 ckj xzke iapk;r Lrj ij 05 fd-eh- dh nwjh dh </a:t>
            </a:r>
            <a:r>
              <a:rPr lang="pl-PL" sz="2700" b="1" dirty="0" smtClean="0">
                <a:latin typeface="Kruti Dev 010" pitchFamily="2" charset="0"/>
              </a:rPr>
              <a:t>^^xzkeh.k egk nkSM</a:t>
            </a:r>
            <a:r>
              <a:rPr lang="en-US" sz="2700" b="1" dirty="0" smtClean="0">
                <a:latin typeface="Kruti Dev 010" pitchFamily="2" charset="0"/>
              </a:rPr>
              <a:t>^^</a:t>
            </a:r>
            <a:r>
              <a:rPr lang="pl-PL" sz="2700" b="1" dirty="0" smtClean="0">
                <a:latin typeface="Kruti Dev 010" pitchFamily="2" charset="0"/>
              </a:rPr>
              <a:t> </a:t>
            </a:r>
            <a:r>
              <a:rPr lang="pl-PL" sz="2700" dirty="0" smtClean="0">
                <a:latin typeface="Kruti Dev 010" pitchFamily="2" charset="0"/>
              </a:rPr>
              <a:t>dk vk;kstu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fd;k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tkuk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gSA</a:t>
            </a:r>
            <a:endParaRPr lang="en-US" sz="2700" dirty="0" smtClean="0">
              <a:latin typeface="Kruti Dev 010" pitchFamily="2" charset="0"/>
            </a:endParaRPr>
          </a:p>
          <a:p>
            <a:pPr lvl="0">
              <a:lnSpc>
                <a:spcPct val="90000"/>
              </a:lnSpc>
              <a:buFont typeface="Wingdings" pitchFamily="2" charset="2"/>
              <a:buChar char="ü"/>
            </a:pPr>
            <a:r>
              <a:rPr lang="pl-PL" sz="2700" dirty="0" smtClean="0">
                <a:latin typeface="Kruti Dev 010" pitchFamily="2" charset="0"/>
              </a:rPr>
              <a:t>[ksy ,oa jktLo foHkkx dh lgk;rk ls xzke iapk;r esa 01 mi;qDr </a:t>
            </a:r>
            <a:r>
              <a:rPr lang="pl-PL" sz="2700" b="1" dirty="0" smtClean="0">
                <a:latin typeface="Kruti Dev 010" pitchFamily="2" charset="0"/>
              </a:rPr>
              <a:t>^^[ksy dk eSnku**  </a:t>
            </a:r>
            <a:r>
              <a:rPr lang="pl-PL" sz="2700" dirty="0" smtClean="0">
                <a:latin typeface="Kruti Dev 010" pitchFamily="2" charset="0"/>
              </a:rPr>
              <a:t>p;fur fd;k tk</a:t>
            </a:r>
            <a:r>
              <a:rPr lang="en-US" sz="2700" dirty="0" err="1" smtClean="0">
                <a:latin typeface="Kruti Dev 010" pitchFamily="2" charset="0"/>
              </a:rPr>
              <a:t>uk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gSA</a:t>
            </a:r>
            <a:r>
              <a:rPr lang="en-US" sz="2700" dirty="0" smtClean="0">
                <a:latin typeface="Kruti Dev 010" pitchFamily="2" charset="0"/>
              </a:rPr>
              <a:t> </a:t>
            </a:r>
          </a:p>
          <a:p>
            <a:pPr lvl="0">
              <a:lnSpc>
                <a:spcPct val="90000"/>
              </a:lnSpc>
              <a:buFont typeface="Wingdings" pitchFamily="2" charset="2"/>
              <a:buChar char="ü"/>
            </a:pPr>
            <a:r>
              <a:rPr lang="en-US" sz="2700" dirty="0" err="1" smtClean="0">
                <a:latin typeface="Kruti Dev 010" pitchFamily="2" charset="0"/>
              </a:rPr>
              <a:t>vfHk;ku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ls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lacaf</a:t>
            </a:r>
            <a:r>
              <a:rPr lang="en-US" sz="2700" dirty="0" smtClean="0">
                <a:latin typeface="Kruti Dev 010" pitchFamily="2" charset="0"/>
              </a:rPr>
              <a:t>/</a:t>
            </a:r>
            <a:r>
              <a:rPr lang="en-US" sz="2700" dirty="0" err="1" smtClean="0">
                <a:latin typeface="Kruti Dev 010" pitchFamily="2" charset="0"/>
              </a:rPr>
              <a:t>kr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QksVksxzkQ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iapk;r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Hkou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vkfn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lkoZtfud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LFkyks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ij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yxkbZ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tkuh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gSA</a:t>
            </a:r>
            <a:endParaRPr lang="en-US" sz="2700" dirty="0" smtClean="0">
              <a:latin typeface="Kruti Dev 010" pitchFamily="2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endParaRPr lang="en-US" sz="2700" dirty="0" smtClean="0">
              <a:latin typeface="Kruti Dev 01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641711" y="329096"/>
            <a:ext cx="2083443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</a:t>
            </a:r>
            <a:r>
              <a:rPr lang="en-US" sz="2000" b="1" dirty="0" err="1" smtClean="0">
                <a:latin typeface="Kruti Dev 010" pitchFamily="2" charset="0"/>
              </a:rPr>
              <a:t>xk¡o</a:t>
            </a:r>
            <a:r>
              <a:rPr lang="en-US" sz="2000" b="1" dirty="0" smtClean="0">
                <a:latin typeface="Kruti Dev 010" pitchFamily="2" charset="0"/>
              </a:rPr>
              <a:t>] </a:t>
            </a:r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;</a:t>
            </a:r>
            <a:r>
              <a:rPr lang="en-US" sz="2000" b="1" dirty="0" err="1" smtClean="0">
                <a:latin typeface="Kruti Dev 010" pitchFamily="2" charset="0"/>
              </a:rPr>
              <a:t>kstuk</a:t>
            </a:r>
            <a:endParaRPr lang="en-US" sz="2000" b="1" dirty="0">
              <a:latin typeface="Kruti Dev 01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 u="sng" dirty="0" err="1" smtClean="0">
                <a:latin typeface="Kruti Dev 010" pitchFamily="2" charset="0"/>
              </a:rPr>
              <a:t>thihMhih</a:t>
            </a:r>
            <a:r>
              <a:rPr lang="en-US" sz="4400" b="1" u="sng" dirty="0" smtClean="0">
                <a:latin typeface="Kruti Dev 010" pitchFamily="2" charset="0"/>
              </a:rPr>
              <a:t> dh </a:t>
            </a:r>
            <a:r>
              <a:rPr lang="en-US" sz="4400" b="1" u="sng" dirty="0" err="1" smtClean="0">
                <a:latin typeface="Kruti Dev 010" pitchFamily="2" charset="0"/>
              </a:rPr>
              <a:t>dk;Z</a:t>
            </a:r>
            <a:r>
              <a:rPr lang="en-US" sz="4400" b="1" u="sng" dirty="0" smtClean="0">
                <a:latin typeface="Kruti Dev 010" pitchFamily="2" charset="0"/>
              </a:rPr>
              <a:t> ;</a:t>
            </a:r>
            <a:r>
              <a:rPr lang="en-US" sz="4400" b="1" u="sng" dirty="0" err="1" smtClean="0">
                <a:latin typeface="Kruti Dev 010" pitchFamily="2" charset="0"/>
              </a:rPr>
              <a:t>kstuk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2111" y="1417638"/>
            <a:ext cx="10499473" cy="4830762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latin typeface="Kruti Dev 010" pitchFamily="2" charset="0"/>
              </a:rPr>
              <a:t>IykfLVd</a:t>
            </a:r>
            <a:r>
              <a:rPr lang="en-US" sz="3600" b="1" dirty="0" smtClean="0">
                <a:latin typeface="Kruti Dev 010" pitchFamily="2" charset="0"/>
              </a:rPr>
              <a:t> </a:t>
            </a:r>
            <a:r>
              <a:rPr lang="en-US" sz="3600" b="1" dirty="0" err="1" smtClean="0">
                <a:latin typeface="Kruti Dev 010" pitchFamily="2" charset="0"/>
              </a:rPr>
              <a:t>eqDr</a:t>
            </a:r>
            <a:r>
              <a:rPr lang="en-US" sz="3600" b="1" dirty="0" smtClean="0">
                <a:latin typeface="Kruti Dev 010" pitchFamily="2" charset="0"/>
              </a:rPr>
              <a:t> </a:t>
            </a:r>
            <a:r>
              <a:rPr lang="en-US" sz="3600" b="1" dirty="0" err="1" smtClean="0">
                <a:latin typeface="Kruti Dev 010" pitchFamily="2" charset="0"/>
              </a:rPr>
              <a:t>Hkkjr</a:t>
            </a:r>
            <a:r>
              <a:rPr lang="en-US" sz="3600" b="1" dirty="0" smtClean="0">
                <a:latin typeface="Kruti Dev 010" pitchFamily="2" charset="0"/>
              </a:rPr>
              <a:t> </a:t>
            </a:r>
            <a:r>
              <a:rPr lang="en-US" b="1" dirty="0" smtClean="0">
                <a:latin typeface="Kruti Dev 010" pitchFamily="2" charset="0"/>
              </a:rPr>
              <a:t>%&amp;</a:t>
            </a:r>
          </a:p>
          <a:p>
            <a:pPr>
              <a:buNone/>
            </a:pPr>
            <a:r>
              <a:rPr lang="en-US" b="1" dirty="0" smtClean="0">
                <a:latin typeface="Kruti Dev 010" pitchFamily="2" charset="0"/>
              </a:rPr>
              <a:t>  </a:t>
            </a:r>
            <a:r>
              <a:rPr lang="en-IN" sz="2700" b="1" dirty="0" err="1" smtClean="0">
                <a:latin typeface="Kruti Dev 010" pitchFamily="2" charset="0"/>
              </a:rPr>
              <a:t>LoPNRkk</a:t>
            </a:r>
            <a:r>
              <a:rPr lang="en-IN" sz="2700" b="1" dirty="0" smtClean="0">
                <a:latin typeface="Kruti Dev 010" pitchFamily="2" charset="0"/>
              </a:rPr>
              <a:t> </a:t>
            </a:r>
            <a:r>
              <a:rPr lang="en-IN" sz="2700" b="1" dirty="0" err="1" smtClean="0">
                <a:latin typeface="Kruti Dev 010" pitchFamily="2" charset="0"/>
              </a:rPr>
              <a:t>gh</a:t>
            </a:r>
            <a:r>
              <a:rPr lang="en-IN" sz="2700" b="1" dirty="0" smtClean="0">
                <a:latin typeface="Kruti Dev 010" pitchFamily="2" charset="0"/>
              </a:rPr>
              <a:t> </a:t>
            </a:r>
            <a:r>
              <a:rPr lang="en-IN" sz="2700" b="1" dirty="0" err="1" smtClean="0">
                <a:latin typeface="Kruti Dev 010" pitchFamily="2" charset="0"/>
              </a:rPr>
              <a:t>lsok</a:t>
            </a:r>
            <a:r>
              <a:rPr lang="en-IN" sz="2700" b="1" dirty="0" smtClean="0">
                <a:latin typeface="Kruti Dev 010" pitchFamily="2" charset="0"/>
              </a:rPr>
              <a:t> ¼</a:t>
            </a:r>
            <a:r>
              <a:rPr lang="en-IN" sz="2700" b="1" dirty="0" smtClean="0">
                <a:latin typeface="Times New Roman" pitchFamily="18" charset="0"/>
                <a:cs typeface="Times New Roman" pitchFamily="18" charset="0"/>
              </a:rPr>
              <a:t>SHS-</a:t>
            </a:r>
            <a:r>
              <a:rPr lang="en-IN" sz="2700" b="1" dirty="0" smtClean="0">
                <a:latin typeface="Kruti Dev 010" pitchFamily="2" charset="0"/>
              </a:rPr>
              <a:t>2019½^^</a:t>
            </a:r>
            <a:r>
              <a:rPr lang="en-IN" sz="2700" b="1" dirty="0" err="1" smtClean="0">
                <a:latin typeface="Kruti Dev 010" pitchFamily="2" charset="0"/>
              </a:rPr>
              <a:t>IykfLVd</a:t>
            </a:r>
            <a:r>
              <a:rPr lang="en-IN" sz="2700" b="1" dirty="0" smtClean="0">
                <a:latin typeface="Kruti Dev 010" pitchFamily="2" charset="0"/>
              </a:rPr>
              <a:t> </a:t>
            </a:r>
            <a:r>
              <a:rPr lang="en-IN" sz="2700" b="1" dirty="0" err="1" smtClean="0">
                <a:latin typeface="Kruti Dev 010" pitchFamily="2" charset="0"/>
              </a:rPr>
              <a:t>vif'k"V</a:t>
            </a:r>
            <a:r>
              <a:rPr lang="en-IN" sz="2700" b="1" dirty="0" smtClean="0">
                <a:latin typeface="Kruti Dev 010" pitchFamily="2" charset="0"/>
              </a:rPr>
              <a:t> </a:t>
            </a:r>
            <a:r>
              <a:rPr lang="en-IN" sz="2700" b="1" dirty="0" err="1" smtClean="0">
                <a:latin typeface="Kruti Dev 010" pitchFamily="2" charset="0"/>
              </a:rPr>
              <a:t>izca</a:t>
            </a:r>
            <a:r>
              <a:rPr lang="en-IN" sz="2700" b="1" dirty="0" smtClean="0">
                <a:latin typeface="Kruti Dev 010" pitchFamily="2" charset="0"/>
              </a:rPr>
              <a:t>/</a:t>
            </a:r>
            <a:r>
              <a:rPr lang="en-IN" sz="2700" b="1" dirty="0" err="1" smtClean="0">
                <a:latin typeface="Kruti Dev 010" pitchFamily="2" charset="0"/>
              </a:rPr>
              <a:t>ku</a:t>
            </a:r>
            <a:r>
              <a:rPr lang="en-IN" sz="2700" b="1" dirty="0" smtClean="0">
                <a:latin typeface="Kruti Dev 010" pitchFamily="2" charset="0"/>
              </a:rPr>
              <a:t>^^ </a:t>
            </a:r>
            <a:r>
              <a:rPr lang="en-IN" sz="2700" dirty="0" err="1" smtClean="0">
                <a:latin typeface="Kruti Dev 010" pitchFamily="2" charset="0"/>
              </a:rPr>
              <a:t>dks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lQy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cukus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gsrq</a:t>
            </a:r>
            <a:r>
              <a:rPr lang="en-IN" sz="2700" dirty="0" smtClean="0">
                <a:latin typeface="Kruti Dev 010" pitchFamily="2" charset="0"/>
              </a:rPr>
              <a:t> f=</a:t>
            </a:r>
            <a:r>
              <a:rPr lang="en-IN" sz="2700" dirty="0" err="1" smtClean="0">
                <a:latin typeface="Kruti Dev 010" pitchFamily="2" charset="0"/>
              </a:rPr>
              <a:t>Lrjh</a:t>
            </a:r>
            <a:r>
              <a:rPr lang="en-IN" sz="2700" dirty="0" smtClean="0">
                <a:latin typeface="Kruti Dev 010" pitchFamily="2" charset="0"/>
              </a:rPr>
              <a:t>; </a:t>
            </a:r>
            <a:r>
              <a:rPr lang="en-IN" sz="2700" dirty="0" err="1" smtClean="0">
                <a:latin typeface="Kruti Dev 010" pitchFamily="2" charset="0"/>
              </a:rPr>
              <a:t>iapk;rh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jkt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laLFkkvks</a:t>
            </a:r>
            <a:r>
              <a:rPr lang="en-IN" sz="2700" dirty="0" smtClean="0">
                <a:latin typeface="Kruti Dev 010" pitchFamily="2" charset="0"/>
              </a:rPr>
              <a:t> }</a:t>
            </a:r>
            <a:r>
              <a:rPr lang="en-IN" sz="2700" dirty="0" err="1" smtClean="0">
                <a:latin typeface="Kruti Dev 010" pitchFamily="2" charset="0"/>
              </a:rPr>
              <a:t>kjk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fuEufyf</a:t>
            </a:r>
            <a:r>
              <a:rPr lang="en-IN" sz="2700" dirty="0" smtClean="0">
                <a:latin typeface="Kruti Dev 010" pitchFamily="2" charset="0"/>
              </a:rPr>
              <a:t>[</a:t>
            </a:r>
            <a:r>
              <a:rPr lang="en-IN" sz="2700" dirty="0" err="1" smtClean="0">
                <a:latin typeface="Kruti Dev 010" pitchFamily="2" charset="0"/>
              </a:rPr>
              <a:t>kr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dk;Z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fd</a:t>
            </a:r>
            <a:r>
              <a:rPr lang="en-IN" sz="2700" dirty="0" smtClean="0">
                <a:latin typeface="Kruti Dev 010" pitchFamily="2" charset="0"/>
              </a:rPr>
              <a:t>, </a:t>
            </a:r>
            <a:r>
              <a:rPr lang="en-IN" sz="2700" dirty="0" err="1" smtClean="0">
                <a:latin typeface="Kruti Dev 010" pitchFamily="2" charset="0"/>
              </a:rPr>
              <a:t>tkus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gS</a:t>
            </a:r>
            <a:r>
              <a:rPr lang="en-IN" sz="2700" dirty="0" smtClean="0">
                <a:latin typeface="Kruti Dev 010" pitchFamily="2" charset="0"/>
              </a:rPr>
              <a:t>%&amp;</a:t>
            </a:r>
            <a:endParaRPr lang="en-US" sz="2700" dirty="0" smtClean="0">
              <a:latin typeface="Kruti Dev 010" pitchFamily="2" charset="0"/>
            </a:endParaRPr>
          </a:p>
          <a:p>
            <a:pPr lvl="0">
              <a:lnSpc>
                <a:spcPct val="90000"/>
              </a:lnSpc>
              <a:buFont typeface="Wingdings" pitchFamily="2" charset="2"/>
              <a:buChar char="ü"/>
            </a:pPr>
            <a:r>
              <a:rPr lang="en-IN" sz="2700" dirty="0" err="1" smtClean="0">
                <a:latin typeface="Kruti Dev 010" pitchFamily="2" charset="0"/>
              </a:rPr>
              <a:t>izR;sd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xzke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iapk;r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esa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IykfLVd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vif'k"V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izca</a:t>
            </a:r>
            <a:r>
              <a:rPr lang="en-IN" sz="2700" dirty="0" smtClean="0">
                <a:latin typeface="Kruti Dev 010" pitchFamily="2" charset="0"/>
              </a:rPr>
              <a:t>/</a:t>
            </a:r>
            <a:r>
              <a:rPr lang="en-IN" sz="2700" dirty="0" err="1" smtClean="0">
                <a:latin typeface="Kruti Dev 010" pitchFamily="2" charset="0"/>
              </a:rPr>
              <a:t>ku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dsUnz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fpUgkafdr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djukA</a:t>
            </a:r>
            <a:endParaRPr lang="en-US" sz="2700" dirty="0" smtClean="0">
              <a:latin typeface="Kruti Dev 010" pitchFamily="2" charset="0"/>
            </a:endParaRPr>
          </a:p>
          <a:p>
            <a:pPr lvl="0">
              <a:lnSpc>
                <a:spcPct val="90000"/>
              </a:lnSpc>
              <a:buFont typeface="Wingdings" pitchFamily="2" charset="2"/>
              <a:buChar char="ü"/>
            </a:pPr>
            <a:r>
              <a:rPr lang="en-IN" sz="2700" dirty="0" err="1" smtClean="0">
                <a:latin typeface="Kruti Dev 010" pitchFamily="2" charset="0"/>
              </a:rPr>
              <a:t>tuin@ftyk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Lrjks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ij</a:t>
            </a:r>
            <a:r>
              <a:rPr lang="en-IN" sz="2700" dirty="0" smtClean="0">
                <a:latin typeface="Kruti Dev 010" pitchFamily="2" charset="0"/>
              </a:rPr>
              <a:t> ,</a:t>
            </a:r>
            <a:r>
              <a:rPr lang="en-IN" sz="2700" dirty="0" err="1" smtClean="0">
                <a:latin typeface="Kruti Dev 010" pitchFamily="2" charset="0"/>
              </a:rPr>
              <a:t>df</a:t>
            </a:r>
            <a:r>
              <a:rPr lang="en-IN" sz="2700" dirty="0" smtClean="0">
                <a:latin typeface="Kruti Dev 010" pitchFamily="2" charset="0"/>
              </a:rPr>
              <a:t>=r </a:t>
            </a:r>
            <a:r>
              <a:rPr lang="en-IN" sz="2700" dirty="0" err="1" smtClean="0">
                <a:latin typeface="Kruti Dev 010" pitchFamily="2" charset="0"/>
              </a:rPr>
              <a:t>vif'k"V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ykftfLVDl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ds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vkokxeu</a:t>
            </a:r>
            <a:r>
              <a:rPr lang="en-IN" sz="2700" dirty="0" smtClean="0">
                <a:latin typeface="Kruti Dev 010" pitchFamily="2" charset="0"/>
              </a:rPr>
              <a:t> dh </a:t>
            </a:r>
            <a:r>
              <a:rPr lang="en-IN" sz="2700" dirty="0" err="1" smtClean="0">
                <a:latin typeface="Kruti Dev 010" pitchFamily="2" charset="0"/>
              </a:rPr>
              <a:t>O;oLFkk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djukA</a:t>
            </a:r>
            <a:endParaRPr lang="en-US" sz="2700" dirty="0" smtClean="0">
              <a:latin typeface="Kruti Dev 010" pitchFamily="2" charset="0"/>
            </a:endParaRPr>
          </a:p>
          <a:p>
            <a:pPr lvl="0">
              <a:lnSpc>
                <a:spcPct val="90000"/>
              </a:lnSpc>
              <a:buFont typeface="Wingdings" pitchFamily="2" charset="2"/>
              <a:buChar char="ü"/>
            </a:pPr>
            <a:r>
              <a:rPr lang="en-IN" sz="2700" dirty="0" err="1" smtClean="0">
                <a:latin typeface="Kruti Dev 010" pitchFamily="2" charset="0"/>
              </a:rPr>
              <a:t>leLr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ljiapksa</a:t>
            </a:r>
            <a:r>
              <a:rPr lang="en-IN" sz="2700" dirty="0" smtClean="0">
                <a:latin typeface="Kruti Dev 010" pitchFamily="2" charset="0"/>
              </a:rPr>
              <a:t> }</a:t>
            </a:r>
            <a:r>
              <a:rPr lang="en-IN" sz="2700" dirty="0" err="1" smtClean="0">
                <a:latin typeface="Kruti Dev 010" pitchFamily="2" charset="0"/>
              </a:rPr>
              <a:t>kjk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mDr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vfHk;ku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dks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O;fDrxr</a:t>
            </a:r>
            <a:r>
              <a:rPr lang="en-IN" sz="2700" dirty="0" smtClean="0">
                <a:latin typeface="Kruti Dev 010" pitchFamily="2" charset="0"/>
              </a:rPr>
              <a:t> :</a:t>
            </a:r>
            <a:r>
              <a:rPr lang="en-IN" sz="2700" dirty="0" err="1" smtClean="0">
                <a:latin typeface="Kruti Dev 010" pitchFamily="2" charset="0"/>
              </a:rPr>
              <a:t>i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ls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fy;k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tkdj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vius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usr`Ro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esa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IykfLVd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vif'k"V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laxzg.k</a:t>
            </a:r>
            <a:r>
              <a:rPr lang="en-IN" sz="2700" dirty="0" smtClean="0">
                <a:latin typeface="Kruti Dev 010" pitchFamily="2" charset="0"/>
              </a:rPr>
              <a:t> ,</a:t>
            </a:r>
            <a:r>
              <a:rPr lang="en-IN" sz="2700" dirty="0" err="1" smtClean="0">
                <a:latin typeface="Kruti Dev 010" pitchFamily="2" charset="0"/>
              </a:rPr>
              <a:t>oa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izca</a:t>
            </a:r>
            <a:r>
              <a:rPr lang="en-IN" sz="2700" dirty="0" smtClean="0">
                <a:latin typeface="Kruti Dev 010" pitchFamily="2" charset="0"/>
              </a:rPr>
              <a:t>/</a:t>
            </a:r>
            <a:r>
              <a:rPr lang="en-IN" sz="2700" dirty="0" err="1" smtClean="0">
                <a:latin typeface="Kruti Dev 010" pitchFamily="2" charset="0"/>
              </a:rPr>
              <a:t>ku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gsrq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tkx:drk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QSykbZ</a:t>
            </a:r>
            <a:r>
              <a:rPr lang="en-IN" sz="2700" dirty="0" smtClean="0">
                <a:latin typeface="Kruti Dev 010" pitchFamily="2" charset="0"/>
              </a:rPr>
              <a:t> </a:t>
            </a:r>
            <a:r>
              <a:rPr lang="en-IN" sz="2700" dirty="0" err="1" smtClean="0">
                <a:latin typeface="Kruti Dev 010" pitchFamily="2" charset="0"/>
              </a:rPr>
              <a:t>tkosaA</a:t>
            </a:r>
            <a:endParaRPr lang="en-US" sz="2700" dirty="0" smtClean="0">
              <a:latin typeface="Kruti Dev 010" pitchFamily="2" charset="0"/>
            </a:endParaRPr>
          </a:p>
          <a:p>
            <a:endParaRPr lang="en-US" dirty="0" smtClean="0"/>
          </a:p>
          <a:p>
            <a:pPr>
              <a:buNone/>
            </a:pPr>
            <a:r>
              <a:rPr lang="en-US" b="1" dirty="0" smtClean="0">
                <a:latin typeface="Kruti Dev 010" pitchFamily="2" charset="0"/>
              </a:rPr>
              <a:t> </a:t>
            </a:r>
          </a:p>
          <a:p>
            <a:endParaRPr lang="en-US" sz="1800" b="1" dirty="0" smtClean="0">
              <a:latin typeface="Kruti Dev 01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641711" y="329096"/>
            <a:ext cx="2083443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</a:t>
            </a:r>
            <a:r>
              <a:rPr lang="en-US" sz="2000" b="1" dirty="0" err="1" smtClean="0">
                <a:latin typeface="Kruti Dev 010" pitchFamily="2" charset="0"/>
              </a:rPr>
              <a:t>xk¡o</a:t>
            </a:r>
            <a:r>
              <a:rPr lang="en-US" sz="2000" b="1" dirty="0" smtClean="0">
                <a:latin typeface="Kruti Dev 010" pitchFamily="2" charset="0"/>
              </a:rPr>
              <a:t>] </a:t>
            </a:r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;</a:t>
            </a:r>
            <a:r>
              <a:rPr lang="en-US" sz="2000" b="1" dirty="0" err="1" smtClean="0">
                <a:latin typeface="Kruti Dev 010" pitchFamily="2" charset="0"/>
              </a:rPr>
              <a:t>kstuk</a:t>
            </a:r>
            <a:endParaRPr lang="en-US" sz="2000" b="1" dirty="0">
              <a:latin typeface="Kruti Dev 01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 u="sng" dirty="0" err="1" smtClean="0">
                <a:latin typeface="Kruti Dev 010" pitchFamily="2" charset="0"/>
              </a:rPr>
              <a:t>thihMhih</a:t>
            </a:r>
            <a:r>
              <a:rPr lang="en-US" sz="4400" b="1" u="sng" dirty="0" smtClean="0">
                <a:latin typeface="Kruti Dev 010" pitchFamily="2" charset="0"/>
              </a:rPr>
              <a:t> dh </a:t>
            </a:r>
            <a:r>
              <a:rPr lang="en-US" sz="4400" b="1" u="sng" dirty="0" err="1" smtClean="0">
                <a:latin typeface="Kruti Dev 010" pitchFamily="2" charset="0"/>
              </a:rPr>
              <a:t>dk;Z</a:t>
            </a:r>
            <a:r>
              <a:rPr lang="en-US" sz="4400" b="1" u="sng" dirty="0" smtClean="0">
                <a:latin typeface="Kruti Dev 010" pitchFamily="2" charset="0"/>
              </a:rPr>
              <a:t> ;</a:t>
            </a:r>
            <a:r>
              <a:rPr lang="en-US" sz="4400" b="1" u="sng" dirty="0" err="1" smtClean="0">
                <a:latin typeface="Kruti Dev 010" pitchFamily="2" charset="0"/>
              </a:rPr>
              <a:t>kstuk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365" y="1238491"/>
            <a:ext cx="10615219" cy="5220182"/>
          </a:xfrm>
        </p:spPr>
        <p:txBody>
          <a:bodyPr>
            <a:normAutofit fontScale="92500" lnSpcReduction="10000"/>
          </a:bodyPr>
          <a:lstStyle/>
          <a:p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No Cost Low Cost :-</a:t>
            </a:r>
            <a:endParaRPr lang="en-US" sz="3500" b="1" dirty="0" smtClean="0">
              <a:latin typeface="Kruti Dev 010" pitchFamily="2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sz="2900" dirty="0" err="1" smtClean="0">
                <a:latin typeface="Kruti Dev 010" pitchFamily="2" charset="0"/>
              </a:rPr>
              <a:t>fdpu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xkMZu</a:t>
            </a:r>
            <a:r>
              <a:rPr lang="en-US" sz="2900" dirty="0" smtClean="0">
                <a:latin typeface="Kruti Dev 010" pitchFamily="2" charset="0"/>
              </a:rPr>
              <a:t>] </a:t>
            </a:r>
            <a:r>
              <a:rPr lang="en-US" sz="2900" dirty="0" err="1" smtClean="0">
                <a:latin typeface="Kruti Dev 010" pitchFamily="2" charset="0"/>
              </a:rPr>
              <a:t>f”k</a:t>
            </a:r>
            <a:r>
              <a:rPr lang="en-US" sz="2900" dirty="0" smtClean="0">
                <a:latin typeface="Kruti Dev 010" pitchFamily="2" charset="0"/>
              </a:rPr>
              <a:t>{</a:t>
            </a:r>
            <a:r>
              <a:rPr lang="en-US" sz="2900" dirty="0" err="1" smtClean="0">
                <a:latin typeface="Kruti Dev 010" pitchFamily="2" charset="0"/>
              </a:rPr>
              <a:t>kd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Jh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lEeku</a:t>
            </a:r>
            <a:r>
              <a:rPr lang="en-US" sz="2900" dirty="0" smtClean="0">
                <a:latin typeface="Kruti Dev 010" pitchFamily="2" charset="0"/>
              </a:rPr>
              <a:t>] </a:t>
            </a:r>
            <a:r>
              <a:rPr lang="en-US" sz="2900" dirty="0" err="1" smtClean="0">
                <a:latin typeface="Kruti Dev 010" pitchFamily="2" charset="0"/>
              </a:rPr>
              <a:t>cky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lakln</a:t>
            </a:r>
            <a:r>
              <a:rPr lang="en-US" sz="2900" dirty="0" smtClean="0">
                <a:latin typeface="Kruti Dev 010" pitchFamily="2" charset="0"/>
              </a:rPr>
              <a:t> A</a:t>
            </a:r>
          </a:p>
          <a:p>
            <a:pPr>
              <a:buNone/>
            </a:pPr>
            <a:endParaRPr lang="en-US" sz="1300" dirty="0" smtClean="0">
              <a:latin typeface="Kruti Dev 010" pitchFamily="2" charset="0"/>
            </a:endParaRPr>
          </a:p>
          <a:p>
            <a:r>
              <a:rPr lang="en-US" sz="3900" b="1" dirty="0" err="1" smtClean="0">
                <a:latin typeface="Kruti Dev 010" pitchFamily="2" charset="0"/>
              </a:rPr>
              <a:t>nks</a:t>
            </a:r>
            <a:r>
              <a:rPr lang="en-US" sz="3900" b="1" dirty="0" smtClean="0">
                <a:latin typeface="Kruti Dev 010" pitchFamily="2" charset="0"/>
              </a:rPr>
              <a:t> </a:t>
            </a:r>
            <a:r>
              <a:rPr lang="en-US" sz="3900" b="1" dirty="0" err="1" smtClean="0">
                <a:latin typeface="Kruti Dev 010" pitchFamily="2" charset="0"/>
              </a:rPr>
              <a:t>xzke</a:t>
            </a:r>
            <a:r>
              <a:rPr lang="en-US" sz="3900" b="1" dirty="0" smtClean="0">
                <a:latin typeface="Kruti Dev 010" pitchFamily="2" charset="0"/>
              </a:rPr>
              <a:t> </a:t>
            </a:r>
            <a:r>
              <a:rPr lang="en-US" sz="3900" b="1" dirty="0" err="1" smtClean="0">
                <a:latin typeface="Kruti Dev 010" pitchFamily="2" charset="0"/>
              </a:rPr>
              <a:t>lHkk</a:t>
            </a:r>
            <a:r>
              <a:rPr lang="en-US" sz="3900" b="1" dirty="0" smtClean="0">
                <a:latin typeface="Kruti Dev 010" pitchFamily="2" charset="0"/>
              </a:rPr>
              <a:t> </a:t>
            </a:r>
            <a:r>
              <a:rPr lang="en-US" sz="4200" b="1" dirty="0" smtClean="0">
                <a:latin typeface="Kruti Dev 010" pitchFamily="2" charset="0"/>
              </a:rPr>
              <a:t>%&amp; </a:t>
            </a:r>
            <a:endParaRPr lang="en-US" sz="4200" dirty="0" smtClean="0">
              <a:latin typeface="Kruti Dev 010" pitchFamily="2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sz="2900" dirty="0" err="1" smtClean="0">
                <a:latin typeface="Kruti Dev 010" pitchFamily="2" charset="0"/>
              </a:rPr>
              <a:t>xzkeks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esa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ikjaifjd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ty</a:t>
            </a:r>
            <a:r>
              <a:rPr lang="en-US" sz="2900" dirty="0" smtClean="0">
                <a:latin typeface="Kruti Dev 010" pitchFamily="2" charset="0"/>
              </a:rPr>
              <a:t> L=</a:t>
            </a:r>
            <a:r>
              <a:rPr lang="en-US" sz="2900" dirty="0" err="1" smtClean="0">
                <a:latin typeface="Kruti Dev 010" pitchFamily="2" charset="0"/>
              </a:rPr>
              <a:t>ksrksa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ds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iqu</a:t>
            </a:r>
            <a:r>
              <a:rPr lang="en-US" sz="2900" dirty="0" smtClean="0">
                <a:latin typeface="Kruti Dev 010" pitchFamily="2" charset="0"/>
              </a:rPr>
              <a:t>% </a:t>
            </a:r>
            <a:r>
              <a:rPr lang="en-US" sz="2900" dirty="0" err="1" smtClean="0">
                <a:latin typeface="Kruti Dev 010" pitchFamily="2" charset="0"/>
              </a:rPr>
              <a:t>ty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Hkjko@iqu%thfor</a:t>
            </a:r>
            <a:r>
              <a:rPr lang="en-US" sz="2900" dirty="0" smtClean="0">
                <a:latin typeface="Kruti Dev 010" pitchFamily="2" charset="0"/>
              </a:rPr>
              <a:t>  </a:t>
            </a:r>
            <a:r>
              <a:rPr lang="en-US" sz="2900" dirty="0" err="1" smtClean="0">
                <a:latin typeface="Kruti Dev 010" pitchFamily="2" charset="0"/>
              </a:rPr>
              <a:t>laca</a:t>
            </a:r>
            <a:r>
              <a:rPr lang="en-US" sz="2900" dirty="0" smtClean="0">
                <a:latin typeface="Kruti Dev 010" pitchFamily="2" charset="0"/>
              </a:rPr>
              <a:t>/</a:t>
            </a:r>
            <a:r>
              <a:rPr lang="en-US" sz="2900" dirty="0" err="1" smtClean="0">
                <a:latin typeface="Kruti Dev 010" pitchFamily="2" charset="0"/>
              </a:rPr>
              <a:t>kh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O;oLFkk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ls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lEcaf</a:t>
            </a:r>
            <a:r>
              <a:rPr lang="en-US" sz="2900" dirty="0" smtClean="0">
                <a:latin typeface="Kruti Dev 010" pitchFamily="2" charset="0"/>
              </a:rPr>
              <a:t>/</a:t>
            </a:r>
            <a:r>
              <a:rPr lang="en-US" sz="2900" dirty="0" err="1" smtClean="0">
                <a:latin typeface="Kruti Dev 010" pitchFamily="2" charset="0"/>
              </a:rPr>
              <a:t>kr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xfrfof</a:t>
            </a:r>
            <a:r>
              <a:rPr lang="en-US" sz="2900" dirty="0" smtClean="0">
                <a:latin typeface="Kruti Dev 010" pitchFamily="2" charset="0"/>
              </a:rPr>
              <a:t>/</a:t>
            </a:r>
            <a:r>
              <a:rPr lang="en-US" sz="2900" dirty="0" err="1" smtClean="0">
                <a:latin typeface="Kruti Dev 010" pitchFamily="2" charset="0"/>
              </a:rPr>
              <a:t>k;ksa@dk;Z;kstuk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dks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600" dirty="0" smtClean="0">
                <a:latin typeface="Calibri" pitchFamily="34" charset="0"/>
                <a:cs typeface="Calibri" pitchFamily="34" charset="0"/>
              </a:rPr>
              <a:t>GPDP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esa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lfEeyr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djuk</a:t>
            </a:r>
            <a:r>
              <a:rPr lang="en-US" sz="2900" dirty="0" smtClean="0">
                <a:latin typeface="Kruti Dev 010" pitchFamily="2" charset="0"/>
              </a:rPr>
              <a:t>&amp;</a:t>
            </a:r>
          </a:p>
          <a:p>
            <a:pPr>
              <a:buFont typeface="Wingdings" pitchFamily="2" charset="2"/>
              <a:buChar char="ü"/>
            </a:pPr>
            <a:r>
              <a:rPr lang="en-US" sz="2900" dirty="0" err="1" smtClean="0">
                <a:latin typeface="Kruti Dev 010" pitchFamily="2" charset="0"/>
              </a:rPr>
              <a:t>çR;sd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xzke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iapk;r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esa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nks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xzke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lHkk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çLrkfor</a:t>
            </a:r>
            <a:r>
              <a:rPr lang="en-US" sz="2900" dirty="0" smtClean="0">
                <a:latin typeface="Kruti Dev 010" pitchFamily="2" charset="0"/>
              </a:rPr>
              <a:t> %&amp; </a:t>
            </a:r>
          </a:p>
          <a:p>
            <a:pPr>
              <a:buNone/>
            </a:pPr>
            <a:r>
              <a:rPr lang="en-US" sz="2900" dirty="0" smtClean="0">
                <a:latin typeface="Kruti Dev 010" pitchFamily="2" charset="0"/>
              </a:rPr>
              <a:t>        </a:t>
            </a:r>
            <a:r>
              <a:rPr lang="en-US" sz="2900" dirty="0" err="1" smtClean="0">
                <a:latin typeface="Kruti Dev 010" pitchFamily="2" charset="0"/>
              </a:rPr>
              <a:t>çFke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xzke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lHkk</a:t>
            </a:r>
            <a:r>
              <a:rPr lang="en-US" sz="2900" dirty="0" smtClean="0">
                <a:latin typeface="Kruti Dev 010" pitchFamily="2" charset="0"/>
              </a:rPr>
              <a:t> %&amp; </a:t>
            </a:r>
            <a:r>
              <a:rPr lang="en-US" sz="2900" dirty="0" err="1" smtClean="0">
                <a:latin typeface="Kruti Dev 010" pitchFamily="2" charset="0"/>
              </a:rPr>
              <a:t>dk;Z</a:t>
            </a:r>
            <a:r>
              <a:rPr lang="en-US" sz="2900" dirty="0" smtClean="0">
                <a:latin typeface="Kruti Dev 010" pitchFamily="2" charset="0"/>
              </a:rPr>
              <a:t> ;</a:t>
            </a:r>
            <a:r>
              <a:rPr lang="en-US" sz="2900" dirty="0" err="1" smtClean="0">
                <a:latin typeface="Kruti Dev 010" pitchFamily="2" charset="0"/>
              </a:rPr>
              <a:t>kstuk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dk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çk:i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cukuk</a:t>
            </a:r>
            <a:r>
              <a:rPr lang="en-US" sz="2900" dirty="0" smtClean="0">
                <a:latin typeface="Kruti Dev 010" pitchFamily="2" charset="0"/>
              </a:rPr>
              <a:t> </a:t>
            </a:r>
          </a:p>
          <a:p>
            <a:pPr>
              <a:buNone/>
            </a:pPr>
            <a:r>
              <a:rPr lang="en-US" sz="2900" dirty="0" smtClean="0">
                <a:latin typeface="Kruti Dev 010" pitchFamily="2" charset="0"/>
              </a:rPr>
              <a:t>   	  </a:t>
            </a:r>
            <a:r>
              <a:rPr lang="en-US" sz="2900" dirty="0" err="1" smtClean="0">
                <a:latin typeface="Kruti Dev 010" pitchFamily="2" charset="0"/>
              </a:rPr>
              <a:t>nwljh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xzke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lHkk</a:t>
            </a:r>
            <a:r>
              <a:rPr lang="en-US" sz="2900" dirty="0" smtClean="0">
                <a:latin typeface="Kruti Dev 010" pitchFamily="2" charset="0"/>
              </a:rPr>
              <a:t> %&amp; </a:t>
            </a:r>
            <a:r>
              <a:rPr lang="en-US" sz="2900" dirty="0" err="1" smtClean="0">
                <a:latin typeface="Kruti Dev 010" pitchFamily="2" charset="0"/>
              </a:rPr>
              <a:t>foHkkxh</a:t>
            </a:r>
            <a:r>
              <a:rPr lang="en-US" sz="2900" dirty="0" smtClean="0">
                <a:latin typeface="Kruti Dev 010" pitchFamily="2" charset="0"/>
              </a:rPr>
              <a:t>; </a:t>
            </a:r>
            <a:r>
              <a:rPr lang="en-US" sz="2900" dirty="0" err="1" smtClean="0">
                <a:latin typeface="Kruti Dev 010" pitchFamily="2" charset="0"/>
              </a:rPr>
              <a:t>çLrqrhdj.k</a:t>
            </a:r>
            <a:r>
              <a:rPr lang="en-US" sz="2900" dirty="0" smtClean="0">
                <a:latin typeface="Kruti Dev 010" pitchFamily="2" charset="0"/>
              </a:rPr>
              <a:t> ]</a:t>
            </a:r>
            <a:r>
              <a:rPr lang="en-US" sz="2600" dirty="0" smtClean="0">
                <a:latin typeface="Kruti Dev 010" pitchFamily="2" charset="0"/>
              </a:rPr>
              <a:t> </a:t>
            </a:r>
            <a:r>
              <a:rPr lang="en-US" sz="2600" dirty="0" smtClean="0">
                <a:latin typeface="Calibri" pitchFamily="34" charset="0"/>
                <a:cs typeface="Calibri" pitchFamily="34" charset="0"/>
              </a:rPr>
              <a:t>GPDP</a:t>
            </a:r>
            <a:r>
              <a:rPr lang="en-US" sz="26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vuqeksnu</a:t>
            </a:r>
            <a:r>
              <a:rPr lang="en-US" sz="2900" dirty="0" smtClean="0">
                <a:latin typeface="Kruti Dev 010" pitchFamily="2" charset="0"/>
              </a:rPr>
              <a:t> </a:t>
            </a:r>
          </a:p>
          <a:p>
            <a:pPr>
              <a:buFont typeface="Wingdings" pitchFamily="2" charset="2"/>
              <a:buChar char="ü"/>
            </a:pPr>
            <a:r>
              <a:rPr lang="en-US" sz="2900" dirty="0" err="1" smtClean="0">
                <a:latin typeface="Kruti Dev 010" pitchFamily="2" charset="0"/>
              </a:rPr>
              <a:t>islk</a:t>
            </a:r>
            <a:r>
              <a:rPr lang="en-US" sz="2900" dirty="0" smtClean="0">
                <a:latin typeface="Kruti Dev 010" pitchFamily="2" charset="0"/>
              </a:rPr>
              <a:t> {</a:t>
            </a:r>
            <a:r>
              <a:rPr lang="en-US" sz="2900" dirty="0" err="1" smtClean="0">
                <a:latin typeface="Kruti Dev 010" pitchFamily="2" charset="0"/>
              </a:rPr>
              <a:t>ks</a:t>
            </a:r>
            <a:r>
              <a:rPr lang="en-US" sz="2900" dirty="0" smtClean="0">
                <a:latin typeface="Kruti Dev 010" pitchFamily="2" charset="0"/>
              </a:rPr>
              <a:t>= dh </a:t>
            </a:r>
            <a:r>
              <a:rPr lang="en-US" sz="2900" dirty="0" err="1" smtClean="0">
                <a:latin typeface="Kruti Dev 010" pitchFamily="2" charset="0"/>
              </a:rPr>
              <a:t>xzke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iapk;rks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çR;sd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xzke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ds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etjk</a:t>
            </a:r>
            <a:r>
              <a:rPr lang="en-US" sz="2900" dirty="0" smtClean="0">
                <a:latin typeface="Kruti Dev 010" pitchFamily="2" charset="0"/>
              </a:rPr>
              <a:t> ]</a:t>
            </a:r>
            <a:r>
              <a:rPr lang="en-US" sz="2900" dirty="0" err="1" smtClean="0">
                <a:latin typeface="Kruti Dev 010" pitchFamily="2" charset="0"/>
              </a:rPr>
              <a:t>Vksyk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esa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xzke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lHkk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vk;ksftr</a:t>
            </a:r>
            <a:r>
              <a:rPr lang="en-US" sz="2900" dirty="0" smtClean="0">
                <a:latin typeface="Kruti Dev 010" pitchFamily="2" charset="0"/>
              </a:rPr>
              <a:t> dh </a:t>
            </a:r>
            <a:r>
              <a:rPr lang="en-US" sz="2900" dirty="0" err="1" smtClean="0">
                <a:latin typeface="Kruti Dev 010" pitchFamily="2" charset="0"/>
              </a:rPr>
              <a:t>tk;sxh</a:t>
            </a:r>
            <a:r>
              <a:rPr lang="en-US" sz="2900" dirty="0" smtClean="0">
                <a:latin typeface="Kruti Dev 010" pitchFamily="2" charset="0"/>
              </a:rPr>
              <a:t>] </a:t>
            </a:r>
            <a:r>
              <a:rPr lang="en-US" sz="2900" dirty="0" err="1" smtClean="0">
                <a:latin typeface="Kruti Dev 010" pitchFamily="2" charset="0"/>
              </a:rPr>
              <a:t>blds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i'pkr</a:t>
            </a:r>
            <a:r>
              <a:rPr lang="en-US" sz="2900" dirty="0" smtClean="0">
                <a:latin typeface="Kruti Dev 010" pitchFamily="2" charset="0"/>
              </a:rPr>
              <a:t>~ </a:t>
            </a:r>
            <a:r>
              <a:rPr lang="en-US" sz="2900" dirty="0" err="1" smtClean="0">
                <a:latin typeface="Kruti Dev 010" pitchFamily="2" charset="0"/>
              </a:rPr>
              <a:t>la;qä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xzke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lHkk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xzke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iapk;r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esa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vk;ksftr</a:t>
            </a:r>
            <a:r>
              <a:rPr lang="en-US" sz="2900" dirty="0" smtClean="0">
                <a:latin typeface="Kruti Dev 010" pitchFamily="2" charset="0"/>
              </a:rPr>
              <a:t> dh </a:t>
            </a:r>
            <a:r>
              <a:rPr lang="en-US" sz="2900" dirty="0" err="1" smtClean="0">
                <a:latin typeface="Kruti Dev 010" pitchFamily="2" charset="0"/>
              </a:rPr>
              <a:t>tkosxhA</a:t>
            </a:r>
            <a:endParaRPr lang="en-US" sz="2900" dirty="0" smtClean="0">
              <a:latin typeface="Kruti Dev 010" pitchFamily="2" charset="0"/>
            </a:endParaRPr>
          </a:p>
          <a:p>
            <a:pPr>
              <a:buNone/>
            </a:pPr>
            <a:endParaRPr lang="en-US" dirty="0" smtClean="0">
              <a:latin typeface="Kruti Dev 010" pitchFamily="2" charset="0"/>
            </a:endParaRPr>
          </a:p>
          <a:p>
            <a:endParaRPr lang="en-US" dirty="0"/>
          </a:p>
        </p:txBody>
      </p:sp>
      <p:pic>
        <p:nvPicPr>
          <p:cNvPr id="3074" name="Picture 2" descr="D:\e_panchayat\PPT\13-09-2019\gram sabha 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4146630"/>
            <a:ext cx="1296366" cy="1224023"/>
          </a:xfrm>
          <a:prstGeom prst="rect">
            <a:avLst/>
          </a:prstGeom>
          <a:noFill/>
        </p:spPr>
      </p:pic>
      <p:pic>
        <p:nvPicPr>
          <p:cNvPr id="3075" name="Picture 3" descr="D:\e_panchayat\PPT\13-09-2019\gram sabha_3.jpg"/>
          <p:cNvPicPr>
            <a:picLocks noChangeAspect="1" noChangeArrowheads="1"/>
          </p:cNvPicPr>
          <p:nvPr/>
        </p:nvPicPr>
        <p:blipFill>
          <a:blip r:embed="rId3"/>
          <a:srcRect l="8160" t="15181" r="7272" b="26724"/>
          <a:stretch>
            <a:fillRect/>
          </a:stretch>
        </p:blipFill>
        <p:spPr bwMode="auto">
          <a:xfrm>
            <a:off x="-1" y="1238491"/>
            <a:ext cx="1296365" cy="113431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9641711" y="329096"/>
            <a:ext cx="2083443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</a:t>
            </a:r>
            <a:r>
              <a:rPr lang="en-US" sz="2000" b="1" dirty="0" err="1" smtClean="0">
                <a:latin typeface="Kruti Dev 010" pitchFamily="2" charset="0"/>
              </a:rPr>
              <a:t>xk¡o</a:t>
            </a:r>
            <a:r>
              <a:rPr lang="en-US" sz="2000" b="1" dirty="0" smtClean="0">
                <a:latin typeface="Kruti Dev 010" pitchFamily="2" charset="0"/>
              </a:rPr>
              <a:t>] </a:t>
            </a:r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;</a:t>
            </a:r>
            <a:r>
              <a:rPr lang="en-US" sz="2000" b="1" dirty="0" err="1" smtClean="0">
                <a:latin typeface="Kruti Dev 010" pitchFamily="2" charset="0"/>
              </a:rPr>
              <a:t>kstuk</a:t>
            </a:r>
            <a:endParaRPr lang="en-US" sz="2000" b="1" dirty="0">
              <a:latin typeface="Kruti Dev 01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882830"/>
          </a:xfrm>
        </p:spPr>
        <p:txBody>
          <a:bodyPr/>
          <a:lstStyle/>
          <a:p>
            <a:pPr algn="ctr"/>
            <a:r>
              <a:rPr lang="en-US" sz="4400" b="1" u="sng" dirty="0" err="1" smtClean="0">
                <a:latin typeface="Kruti Dev 010" pitchFamily="2" charset="0"/>
              </a:rPr>
              <a:t>thihMhih</a:t>
            </a:r>
            <a:r>
              <a:rPr lang="en-US" sz="4400" b="1" u="sng" dirty="0" smtClean="0">
                <a:latin typeface="Kruti Dev 010" pitchFamily="2" charset="0"/>
              </a:rPr>
              <a:t> dh </a:t>
            </a:r>
            <a:r>
              <a:rPr lang="en-US" sz="4400" b="1" u="sng" dirty="0" err="1" smtClean="0">
                <a:latin typeface="Kruti Dev 010" pitchFamily="2" charset="0"/>
              </a:rPr>
              <a:t>dk;Z</a:t>
            </a:r>
            <a:r>
              <a:rPr lang="en-US" sz="4400" b="1" u="sng" dirty="0" smtClean="0">
                <a:latin typeface="Kruti Dev 010" pitchFamily="2" charset="0"/>
              </a:rPr>
              <a:t> ;</a:t>
            </a:r>
            <a:r>
              <a:rPr lang="en-US" sz="4400" b="1" u="sng" dirty="0" err="1" smtClean="0">
                <a:latin typeface="Kruti Dev 010" pitchFamily="2" charset="0"/>
              </a:rPr>
              <a:t>kstuk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5812" y="1006997"/>
            <a:ext cx="10545772" cy="5660021"/>
          </a:xfrm>
        </p:spPr>
        <p:txBody>
          <a:bodyPr>
            <a:normAutofit fontScale="55000" lnSpcReduction="20000"/>
          </a:bodyPr>
          <a:lstStyle/>
          <a:p>
            <a:r>
              <a:rPr lang="en-US" sz="6500" b="1" dirty="0" err="1" smtClean="0">
                <a:latin typeface="Kruti Dev 010" pitchFamily="2" charset="0"/>
              </a:rPr>
              <a:t>xzke</a:t>
            </a:r>
            <a:r>
              <a:rPr lang="en-US" sz="6500" b="1" dirty="0" smtClean="0">
                <a:latin typeface="Kruti Dev 010" pitchFamily="2" charset="0"/>
              </a:rPr>
              <a:t> </a:t>
            </a:r>
            <a:r>
              <a:rPr lang="en-US" sz="6500" b="1" dirty="0" err="1" smtClean="0">
                <a:latin typeface="Kruti Dev 010" pitchFamily="2" charset="0"/>
              </a:rPr>
              <a:t>lHkk</a:t>
            </a:r>
            <a:r>
              <a:rPr lang="en-US" sz="6500" b="1" dirty="0" smtClean="0">
                <a:latin typeface="Kruti Dev 010" pitchFamily="2" charset="0"/>
              </a:rPr>
              <a:t> </a:t>
            </a:r>
            <a:r>
              <a:rPr lang="en-US" sz="6500" b="1" dirty="0" err="1" smtClean="0">
                <a:latin typeface="Kruti Dev 010" pitchFamily="2" charset="0"/>
              </a:rPr>
              <a:t>izfrfnol</a:t>
            </a:r>
            <a:r>
              <a:rPr lang="en-US" sz="6500" b="1" dirty="0" smtClean="0">
                <a:latin typeface="Kruti Dev 010" pitchFamily="2" charset="0"/>
              </a:rPr>
              <a:t> </a:t>
            </a:r>
            <a:r>
              <a:rPr lang="en-US" sz="6500" dirty="0" smtClean="0">
                <a:latin typeface="Kruti Dev 010" pitchFamily="2" charset="0"/>
              </a:rPr>
              <a:t>%&amp; </a:t>
            </a:r>
          </a:p>
          <a:p>
            <a:pPr algn="just">
              <a:buNone/>
            </a:pPr>
            <a:r>
              <a:rPr lang="en-US" sz="4900" dirty="0" smtClean="0">
                <a:latin typeface="Kruti Dev 010" pitchFamily="2" charset="0"/>
              </a:rPr>
              <a:t>   ,d </a:t>
            </a:r>
            <a:r>
              <a:rPr lang="en-US" sz="4900" dirty="0" err="1" smtClean="0">
                <a:latin typeface="Kruti Dev 010" pitchFamily="2" charset="0"/>
              </a:rPr>
              <a:t>fodkl</a:t>
            </a:r>
            <a:r>
              <a:rPr lang="en-US" sz="4900" dirty="0" smtClean="0">
                <a:latin typeface="Kruti Dev 010" pitchFamily="2" charset="0"/>
              </a:rPr>
              <a:t>[</a:t>
            </a:r>
            <a:r>
              <a:rPr lang="en-US" sz="4900" dirty="0" err="1" smtClean="0">
                <a:latin typeface="Kruti Dev 010" pitchFamily="2" charset="0"/>
              </a:rPr>
              <a:t>k.M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izfrfnol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vf</a:t>
            </a:r>
            <a:r>
              <a:rPr lang="en-US" sz="4900" dirty="0" smtClean="0">
                <a:latin typeface="Kruti Dev 010" pitchFamily="2" charset="0"/>
              </a:rPr>
              <a:t>/</a:t>
            </a:r>
            <a:r>
              <a:rPr lang="en-US" sz="4900" dirty="0" err="1" smtClean="0">
                <a:latin typeface="Kruti Dev 010" pitchFamily="2" charset="0"/>
              </a:rPr>
              <a:t>kd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ls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vf</a:t>
            </a:r>
            <a:r>
              <a:rPr lang="en-US" sz="4900" dirty="0" smtClean="0">
                <a:latin typeface="Kruti Dev 010" pitchFamily="2" charset="0"/>
              </a:rPr>
              <a:t>/</a:t>
            </a:r>
            <a:r>
              <a:rPr lang="en-US" sz="4900" dirty="0" err="1" smtClean="0">
                <a:latin typeface="Kruti Dev 010" pitchFamily="2" charset="0"/>
              </a:rPr>
              <a:t>kd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nks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xzke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lHkkvksa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dk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vk;kstu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djuk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rkfd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ftlls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xq.kkRed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xzke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lHkk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dk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vk;kstu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gks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ldsA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xzke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lHkk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ds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lHkh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lnL;ksa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dks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mifLFkr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djkus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gsrq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O;kid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izpkj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izlkj</a:t>
            </a:r>
            <a:r>
              <a:rPr lang="en-US" sz="4900" dirty="0" smtClean="0">
                <a:latin typeface="Kruti Dev 010" pitchFamily="2" charset="0"/>
              </a:rPr>
              <a:t> ¼tSls dh </a:t>
            </a:r>
            <a:r>
              <a:rPr lang="en-US" sz="4900" dirty="0" err="1" smtClean="0">
                <a:latin typeface="Kruti Dev 010" pitchFamily="2" charset="0"/>
              </a:rPr>
              <a:t>nhokj&amp;ys</a:t>
            </a:r>
            <a:r>
              <a:rPr lang="en-US" sz="4900" dirty="0" smtClean="0">
                <a:latin typeface="Kruti Dev 010" pitchFamily="2" charset="0"/>
              </a:rPr>
              <a:t>[</a:t>
            </a:r>
            <a:r>
              <a:rPr lang="en-US" sz="4900" dirty="0" err="1" smtClean="0">
                <a:latin typeface="Kruti Dev 010" pitchFamily="2" charset="0"/>
              </a:rPr>
              <a:t>ku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lkoZtfud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pkSd&amp;pkSjkgks</a:t>
            </a:r>
            <a:r>
              <a:rPr lang="en-US" sz="4900" dirty="0" smtClean="0">
                <a:latin typeface="Kruti Dev 010" pitchFamily="2" charset="0"/>
              </a:rPr>
              <a:t> ij½ </a:t>
            </a:r>
            <a:r>
              <a:rPr lang="en-US" sz="4900" dirty="0" err="1" smtClean="0">
                <a:latin typeface="Kruti Dev 010" pitchFamily="2" charset="0"/>
              </a:rPr>
              <a:t>djokuk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lqfuf”pr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djsA</a:t>
            </a:r>
            <a:endParaRPr lang="en-US" sz="4900" dirty="0" smtClean="0">
              <a:latin typeface="Kruti Dev 010" pitchFamily="2" charset="0"/>
            </a:endParaRPr>
          </a:p>
          <a:p>
            <a:pPr algn="just">
              <a:buNone/>
            </a:pPr>
            <a:endParaRPr lang="en-US" sz="1100" dirty="0" smtClean="0">
              <a:latin typeface="Kruti Dev 010" pitchFamily="2" charset="0"/>
            </a:endParaRPr>
          </a:p>
          <a:p>
            <a:pPr algn="just"/>
            <a:r>
              <a:rPr lang="en-US" sz="6500" b="1" dirty="0" err="1" smtClean="0">
                <a:latin typeface="Kruti Dev 010" pitchFamily="2" charset="0"/>
              </a:rPr>
              <a:t>fe”ku</a:t>
            </a:r>
            <a:r>
              <a:rPr lang="en-US" sz="6500" b="1" dirty="0" smtClean="0">
                <a:latin typeface="Kruti Dev 010" pitchFamily="2" charset="0"/>
              </a:rPr>
              <a:t> </a:t>
            </a:r>
            <a:r>
              <a:rPr lang="en-US" sz="6500" b="1" dirty="0" err="1" smtClean="0">
                <a:latin typeface="Kruti Dev 010" pitchFamily="2" charset="0"/>
              </a:rPr>
              <a:t>vR;ksan</a:t>
            </a:r>
            <a:r>
              <a:rPr lang="en-US" sz="6500" b="1" dirty="0" smtClean="0">
                <a:latin typeface="Kruti Dev 010" pitchFamily="2" charset="0"/>
              </a:rPr>
              <a:t>; %&amp; </a:t>
            </a:r>
            <a:r>
              <a:rPr lang="en-US" sz="5100" dirty="0" smtClean="0">
                <a:latin typeface="Kruti Dev 010" pitchFamily="2" charset="0"/>
              </a:rPr>
              <a:t>149 </a:t>
            </a:r>
            <a:r>
              <a:rPr lang="en-US" sz="5100" dirty="0" err="1" smtClean="0">
                <a:latin typeface="Kruti Dev 010" pitchFamily="2" charset="0"/>
              </a:rPr>
              <a:t>fcUnqvksa</a:t>
            </a:r>
            <a:r>
              <a:rPr lang="en-US" sz="5100" dirty="0" smtClean="0">
                <a:latin typeface="Kruti Dev 010" pitchFamily="2" charset="0"/>
              </a:rPr>
              <a:t> </a:t>
            </a:r>
            <a:r>
              <a:rPr lang="en-US" sz="5100" dirty="0" err="1" smtClean="0">
                <a:latin typeface="Kruti Dev 010" pitchFamily="2" charset="0"/>
              </a:rPr>
              <a:t>ds</a:t>
            </a:r>
            <a:r>
              <a:rPr lang="en-US" sz="5100" dirty="0" smtClean="0">
                <a:latin typeface="Kruti Dev 010" pitchFamily="2" charset="0"/>
              </a:rPr>
              <a:t> </a:t>
            </a:r>
            <a:r>
              <a:rPr lang="en-US" sz="5100" dirty="0" err="1" smtClean="0">
                <a:latin typeface="Kruti Dev 010" pitchFamily="2" charset="0"/>
              </a:rPr>
              <a:t>vk</a:t>
            </a:r>
            <a:r>
              <a:rPr lang="en-US" sz="5100" dirty="0" smtClean="0">
                <a:latin typeface="Kruti Dev 010" pitchFamily="2" charset="0"/>
              </a:rPr>
              <a:t>/</a:t>
            </a:r>
            <a:r>
              <a:rPr lang="en-US" sz="5100" dirty="0" err="1" smtClean="0">
                <a:latin typeface="Kruti Dev 010" pitchFamily="2" charset="0"/>
              </a:rPr>
              <a:t>kkj</a:t>
            </a:r>
            <a:r>
              <a:rPr lang="en-US" sz="5100" dirty="0" smtClean="0">
                <a:latin typeface="Kruti Dev 010" pitchFamily="2" charset="0"/>
              </a:rPr>
              <a:t> </a:t>
            </a:r>
            <a:r>
              <a:rPr lang="en-US" sz="5100" dirty="0" err="1" smtClean="0">
                <a:latin typeface="Kruti Dev 010" pitchFamily="2" charset="0"/>
              </a:rPr>
              <a:t>ij</a:t>
            </a:r>
            <a:r>
              <a:rPr lang="en-US" sz="5100" dirty="0" smtClean="0">
                <a:latin typeface="Kruti Dev 010" pitchFamily="2" charset="0"/>
              </a:rPr>
              <a:t> </a:t>
            </a:r>
            <a:endParaRPr lang="en-US" sz="6500" dirty="0" smtClean="0">
              <a:latin typeface="Kruti Dev 010" pitchFamily="2" charset="0"/>
            </a:endParaRPr>
          </a:p>
          <a:p>
            <a:pPr algn="just">
              <a:buNone/>
            </a:pPr>
            <a:endParaRPr lang="en-US" sz="600" b="1" dirty="0" smtClean="0">
              <a:latin typeface="Kruti Dev 010" pitchFamily="2" charset="0"/>
            </a:endParaRPr>
          </a:p>
          <a:p>
            <a:pPr algn="just"/>
            <a:r>
              <a:rPr lang="en-US" sz="6500" b="1" dirty="0" err="1" smtClean="0">
                <a:latin typeface="Kruti Dev 010" pitchFamily="2" charset="0"/>
              </a:rPr>
              <a:t>xzke</a:t>
            </a:r>
            <a:r>
              <a:rPr lang="en-US" sz="6500" b="1" dirty="0" smtClean="0">
                <a:latin typeface="Kruti Dev 010" pitchFamily="2" charset="0"/>
              </a:rPr>
              <a:t> </a:t>
            </a:r>
            <a:r>
              <a:rPr lang="en-US" sz="6500" b="1" dirty="0" err="1" smtClean="0">
                <a:latin typeface="Kruti Dev 010" pitchFamily="2" charset="0"/>
              </a:rPr>
              <a:t>lHkk</a:t>
            </a:r>
            <a:r>
              <a:rPr lang="en-US" sz="6500" b="1" dirty="0" smtClean="0">
                <a:latin typeface="Kruti Dev 010" pitchFamily="2" charset="0"/>
              </a:rPr>
              <a:t> ,</a:t>
            </a:r>
            <a:r>
              <a:rPr lang="en-US" sz="6500" b="1" dirty="0" err="1" smtClean="0">
                <a:latin typeface="Kruti Dev 010" pitchFamily="2" charset="0"/>
              </a:rPr>
              <a:t>tsa.Mk</a:t>
            </a:r>
            <a:r>
              <a:rPr lang="en-US" sz="6500" b="1" dirty="0" smtClean="0">
                <a:latin typeface="Kruti Dev 010" pitchFamily="2" charset="0"/>
              </a:rPr>
              <a:t> %&amp;</a:t>
            </a:r>
          </a:p>
          <a:p>
            <a:pPr algn="just">
              <a:buFont typeface="Wingdings" pitchFamily="2" charset="2"/>
              <a:buChar char="ü"/>
            </a:pPr>
            <a:r>
              <a:rPr lang="en-US" sz="4900" dirty="0" err="1" smtClean="0">
                <a:latin typeface="Kruti Dev 010" pitchFamily="2" charset="0"/>
              </a:rPr>
              <a:t>xzke</a:t>
            </a:r>
            <a:r>
              <a:rPr lang="en-US" sz="4900" b="1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iapk;r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dk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okf’kZd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vk</a:t>
            </a:r>
            <a:r>
              <a:rPr lang="en-US" sz="4900" dirty="0" smtClean="0">
                <a:latin typeface="Kruti Dev 010" pitchFamily="2" charset="0"/>
              </a:rPr>
              <a:t>;&amp;O;; A</a:t>
            </a:r>
          </a:p>
          <a:p>
            <a:pPr algn="just">
              <a:buFont typeface="Wingdings" pitchFamily="2" charset="2"/>
              <a:buChar char="ü"/>
            </a:pPr>
            <a:r>
              <a:rPr lang="en-US" sz="4900" dirty="0" err="1" smtClean="0">
                <a:latin typeface="Kruti Dev 010" pitchFamily="2" charset="0"/>
              </a:rPr>
              <a:t>vkWfMV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fjiksVZ</a:t>
            </a:r>
            <a:r>
              <a:rPr lang="en-US" sz="4900" dirty="0" smtClean="0">
                <a:latin typeface="Kruti Dev 010" pitchFamily="2" charset="0"/>
              </a:rPr>
              <a:t> ,</a:t>
            </a:r>
            <a:r>
              <a:rPr lang="en-US" sz="4900" dirty="0" err="1" smtClean="0">
                <a:latin typeface="Kruti Dev 010" pitchFamily="2" charset="0"/>
              </a:rPr>
              <a:t>oa</a:t>
            </a:r>
            <a:r>
              <a:rPr lang="en-US" sz="4900" dirty="0" smtClean="0">
                <a:latin typeface="Kruti Dev 010" pitchFamily="2" charset="0"/>
              </a:rPr>
              <a:t> mu </a:t>
            </a:r>
            <a:r>
              <a:rPr lang="en-US" sz="4900" dirty="0" err="1" smtClean="0">
                <a:latin typeface="Kruti Dev 010" pitchFamily="2" charset="0"/>
              </a:rPr>
              <a:t>ij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dk;ZokghA</a:t>
            </a:r>
            <a:endParaRPr lang="en-US" sz="4900" dirty="0" smtClean="0">
              <a:latin typeface="Kruti Dev 010" pitchFamily="2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en-US" sz="4900" dirty="0" err="1" smtClean="0">
                <a:latin typeface="Kruti Dev 010" pitchFamily="2" charset="0"/>
              </a:rPr>
              <a:t>xzke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iapk;r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ds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vkxkeh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ekg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dk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ctVA</a:t>
            </a:r>
            <a:endParaRPr lang="en-US" sz="4900" dirty="0" smtClean="0">
              <a:latin typeface="Kruti Dev 010" pitchFamily="2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en-US" sz="4900" dirty="0" err="1" smtClean="0">
                <a:latin typeface="Kruti Dev 010" pitchFamily="2" charset="0"/>
              </a:rPr>
              <a:t>fiNys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o’kZ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ds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fodkl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dk;ksZ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ij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ppkZ</a:t>
            </a:r>
            <a:r>
              <a:rPr lang="en-US" sz="4900" dirty="0" smtClean="0">
                <a:latin typeface="Kruti Dev 010" pitchFamily="2" charset="0"/>
              </a:rPr>
              <a:t> A</a:t>
            </a:r>
          </a:p>
          <a:p>
            <a:pPr algn="just">
              <a:buFont typeface="Wingdings" pitchFamily="2" charset="2"/>
              <a:buChar char="ü"/>
            </a:pPr>
            <a:r>
              <a:rPr lang="en-US" sz="4900" dirty="0" err="1" smtClean="0">
                <a:latin typeface="Kruti Dev 010" pitchFamily="2" charset="0"/>
              </a:rPr>
              <a:t>orZeku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o’kZ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ds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fy</a:t>
            </a:r>
            <a:r>
              <a:rPr lang="en-US" sz="4900" dirty="0" smtClean="0">
                <a:latin typeface="Kruti Dev 010" pitchFamily="2" charset="0"/>
              </a:rPr>
              <a:t>, </a:t>
            </a:r>
            <a:r>
              <a:rPr lang="en-US" sz="4900" dirty="0" err="1" smtClean="0">
                <a:latin typeface="Kruti Dev 010" pitchFamily="2" charset="0"/>
              </a:rPr>
              <a:t>fd</a:t>
            </a:r>
            <a:r>
              <a:rPr lang="en-US" sz="4900" dirty="0" smtClean="0">
                <a:latin typeface="Kruti Dev 010" pitchFamily="2" charset="0"/>
              </a:rPr>
              <a:t>, </a:t>
            </a:r>
            <a:r>
              <a:rPr lang="en-US" sz="4900" dirty="0" err="1" smtClean="0">
                <a:latin typeface="Kruti Dev 010" pitchFamily="2" charset="0"/>
              </a:rPr>
              <a:t>tkus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okys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dk;ksZ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ij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ppkZA</a:t>
            </a:r>
            <a:endParaRPr lang="en-US" sz="4900" dirty="0" smtClean="0">
              <a:latin typeface="Kruti Dev 010" pitchFamily="2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en-US" sz="4900" dirty="0" err="1" smtClean="0">
                <a:latin typeface="Kruti Dev 010" pitchFamily="2" charset="0"/>
              </a:rPr>
              <a:t>izkIr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jkf”k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dk</a:t>
            </a:r>
            <a:r>
              <a:rPr lang="en-US" sz="4900" dirty="0" smtClean="0">
                <a:latin typeface="Kruti Dev 010" pitchFamily="2" charset="0"/>
              </a:rPr>
              <a:t> </a:t>
            </a:r>
            <a:r>
              <a:rPr lang="en-US" sz="4900" dirty="0" err="1" smtClean="0">
                <a:latin typeface="Kruti Dev 010" pitchFamily="2" charset="0"/>
              </a:rPr>
              <a:t>mi;ksx</a:t>
            </a:r>
            <a:r>
              <a:rPr lang="en-US" sz="4900" dirty="0" smtClean="0">
                <a:latin typeface="Kruti Dev 010" pitchFamily="2" charset="0"/>
              </a:rPr>
              <a:t> A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641711" y="329096"/>
            <a:ext cx="2083443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</a:t>
            </a:r>
            <a:r>
              <a:rPr lang="en-US" sz="2000" b="1" dirty="0" err="1" smtClean="0">
                <a:latin typeface="Kruti Dev 010" pitchFamily="2" charset="0"/>
              </a:rPr>
              <a:t>xk¡o</a:t>
            </a:r>
            <a:r>
              <a:rPr lang="en-US" sz="2000" b="1" dirty="0" smtClean="0">
                <a:latin typeface="Kruti Dev 010" pitchFamily="2" charset="0"/>
              </a:rPr>
              <a:t>] </a:t>
            </a:r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;</a:t>
            </a:r>
            <a:r>
              <a:rPr lang="en-US" sz="2000" b="1" dirty="0" err="1" smtClean="0">
                <a:latin typeface="Kruti Dev 010" pitchFamily="2" charset="0"/>
              </a:rPr>
              <a:t>kstuk</a:t>
            </a:r>
            <a:endParaRPr lang="en-US" sz="2000" b="1" dirty="0">
              <a:latin typeface="Kruti Dev 01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 u="sng" dirty="0" err="1" smtClean="0">
                <a:latin typeface="Kruti Dev 010" pitchFamily="2" charset="0"/>
              </a:rPr>
              <a:t>thihMhih</a:t>
            </a:r>
            <a:r>
              <a:rPr lang="en-US" sz="4400" b="1" u="sng" dirty="0" smtClean="0">
                <a:latin typeface="Kruti Dev 010" pitchFamily="2" charset="0"/>
              </a:rPr>
              <a:t> dh </a:t>
            </a:r>
            <a:r>
              <a:rPr lang="en-US" sz="4400" b="1" u="sng" dirty="0" err="1" smtClean="0">
                <a:latin typeface="Kruti Dev 010" pitchFamily="2" charset="0"/>
              </a:rPr>
              <a:t>dk;Z</a:t>
            </a:r>
            <a:r>
              <a:rPr lang="en-US" sz="4400" b="1" u="sng" dirty="0" smtClean="0">
                <a:latin typeface="Kruti Dev 010" pitchFamily="2" charset="0"/>
              </a:rPr>
              <a:t> ;</a:t>
            </a:r>
            <a:r>
              <a:rPr lang="en-US" sz="4400" b="1" u="sng" dirty="0" err="1" smtClean="0">
                <a:latin typeface="Kruti Dev 010" pitchFamily="2" charset="0"/>
              </a:rPr>
              <a:t>kstuk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1641" y="1169043"/>
            <a:ext cx="10649943" cy="54864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sz="3900" b="1" dirty="0" err="1" smtClean="0">
                <a:latin typeface="Kruti Dev 010" pitchFamily="2" charset="0"/>
              </a:rPr>
              <a:t>xzke</a:t>
            </a:r>
            <a:r>
              <a:rPr lang="en-US" sz="3900" b="1" dirty="0" smtClean="0">
                <a:latin typeface="Kruti Dev 010" pitchFamily="2" charset="0"/>
              </a:rPr>
              <a:t> </a:t>
            </a:r>
            <a:r>
              <a:rPr lang="en-US" sz="3900" b="1" dirty="0" err="1" smtClean="0">
                <a:latin typeface="Kruti Dev 010" pitchFamily="2" charset="0"/>
              </a:rPr>
              <a:t>lHkk</a:t>
            </a:r>
            <a:r>
              <a:rPr lang="en-US" sz="3900" b="1" dirty="0" smtClean="0">
                <a:latin typeface="Kruti Dev 010" pitchFamily="2" charset="0"/>
              </a:rPr>
              <a:t> </a:t>
            </a:r>
            <a:r>
              <a:rPr lang="en-US" sz="3900" b="1" dirty="0" err="1" smtClean="0">
                <a:latin typeface="Kruti Dev 010" pitchFamily="2" charset="0"/>
              </a:rPr>
              <a:t>frfFk</a:t>
            </a:r>
            <a:r>
              <a:rPr lang="en-US" sz="3900" b="1" dirty="0" smtClean="0">
                <a:latin typeface="Kruti Dev 010" pitchFamily="2" charset="0"/>
              </a:rPr>
              <a:t> %&amp; </a:t>
            </a:r>
          </a:p>
          <a:p>
            <a:pPr algn="just">
              <a:buNone/>
            </a:pPr>
            <a:r>
              <a:rPr lang="en-US" dirty="0" smtClean="0">
                <a:latin typeface="Kruti Dev 010" pitchFamily="2" charset="0"/>
              </a:rPr>
              <a:t>  </a:t>
            </a:r>
            <a:r>
              <a:rPr lang="en-US" dirty="0" err="1" smtClean="0">
                <a:latin typeface="Kruti Dev 010" pitchFamily="2" charset="0"/>
              </a:rPr>
              <a:t>fnukad</a:t>
            </a:r>
            <a:r>
              <a:rPr lang="en-US" dirty="0" smtClean="0">
                <a:latin typeface="Kruti Dev 010" pitchFamily="2" charset="0"/>
              </a:rPr>
              <a:t> 02 </a:t>
            </a:r>
            <a:r>
              <a:rPr lang="en-US" dirty="0" err="1" smtClean="0">
                <a:latin typeface="Kruti Dev 010" pitchFamily="2" charset="0"/>
              </a:rPr>
              <a:t>vDVwcj</a:t>
            </a:r>
            <a:r>
              <a:rPr lang="en-US" dirty="0" smtClean="0">
                <a:latin typeface="Kruti Dev 010" pitchFamily="2" charset="0"/>
              </a:rPr>
              <a:t> 2019 </a:t>
            </a:r>
            <a:r>
              <a:rPr lang="en-US" dirty="0" err="1" smtClean="0">
                <a:latin typeface="Kruti Dev 010" pitchFamily="2" charset="0"/>
              </a:rPr>
              <a:t>ls</a:t>
            </a:r>
            <a:r>
              <a:rPr lang="en-US" dirty="0" smtClean="0">
                <a:latin typeface="Kruti Dev 010" pitchFamily="2" charset="0"/>
              </a:rPr>
              <a:t> 15 </a:t>
            </a:r>
            <a:r>
              <a:rPr lang="en-US" dirty="0" err="1" smtClean="0">
                <a:latin typeface="Kruti Dev 010" pitchFamily="2" charset="0"/>
              </a:rPr>
              <a:t>fnlEcj</a:t>
            </a:r>
            <a:r>
              <a:rPr lang="en-US" dirty="0" smtClean="0">
                <a:latin typeface="Kruti Dev 010" pitchFamily="2" charset="0"/>
              </a:rPr>
              <a:t> 2019 rd</a:t>
            </a:r>
            <a:endParaRPr lang="en-US" b="1" dirty="0" smtClean="0">
              <a:latin typeface="Kruti Dev 010" pitchFamily="2" charset="0"/>
            </a:endParaRPr>
          </a:p>
          <a:p>
            <a:pPr algn="just"/>
            <a:r>
              <a:rPr lang="en-US" sz="3900" b="1" dirty="0" err="1" smtClean="0">
                <a:latin typeface="Kruti Dev 010" pitchFamily="2" charset="0"/>
              </a:rPr>
              <a:t>Tkhihih,QVh</a:t>
            </a:r>
            <a:r>
              <a:rPr lang="en-US" sz="3900" b="1" dirty="0" smtClean="0">
                <a:latin typeface="Kruti Dev 010" pitchFamily="2" charset="0"/>
              </a:rPr>
              <a:t> ¼xzke </a:t>
            </a:r>
            <a:r>
              <a:rPr lang="en-US" sz="3900" b="1" dirty="0" err="1" smtClean="0">
                <a:latin typeface="Kruti Dev 010" pitchFamily="2" charset="0"/>
              </a:rPr>
              <a:t>iapk;r</a:t>
            </a:r>
            <a:r>
              <a:rPr lang="en-US" sz="3900" b="1" dirty="0" smtClean="0">
                <a:latin typeface="Kruti Dev 010" pitchFamily="2" charset="0"/>
              </a:rPr>
              <a:t> </a:t>
            </a:r>
            <a:r>
              <a:rPr lang="en-US" sz="3900" b="1" dirty="0" err="1" smtClean="0">
                <a:latin typeface="Kruti Dev 010" pitchFamily="2" charset="0"/>
              </a:rPr>
              <a:t>Qslhys”ku</a:t>
            </a:r>
            <a:r>
              <a:rPr lang="en-US" sz="3900" b="1" dirty="0" smtClean="0">
                <a:latin typeface="Kruti Dev 010" pitchFamily="2" charset="0"/>
              </a:rPr>
              <a:t> Vhe½ %&amp; </a:t>
            </a:r>
          </a:p>
          <a:p>
            <a:pPr algn="just">
              <a:buNone/>
            </a:pPr>
            <a:r>
              <a:rPr lang="en-US" sz="3900" b="1" dirty="0" smtClean="0">
                <a:latin typeface="Kruti Dev 010" pitchFamily="2" charset="0"/>
              </a:rPr>
              <a:t>  </a:t>
            </a:r>
            <a:r>
              <a:rPr lang="en-US" sz="2900" dirty="0" err="1" smtClean="0">
                <a:latin typeface="Kruti Dev 010" pitchFamily="2" charset="0"/>
              </a:rPr>
              <a:t>izR;sd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xzke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iapk;r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esa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thihMhih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cukus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gsrq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Tkhihih,QVh</a:t>
            </a:r>
            <a:r>
              <a:rPr lang="en-US" sz="2900" dirty="0" smtClean="0">
                <a:latin typeface="Kruti Dev 010" pitchFamily="2" charset="0"/>
              </a:rPr>
              <a:t> dh </a:t>
            </a:r>
            <a:r>
              <a:rPr lang="en-US" sz="2900" dirty="0" err="1" smtClean="0">
                <a:latin typeface="Kruti Dev 010" pitchFamily="2" charset="0"/>
              </a:rPr>
              <a:t>Vhe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dk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xBu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fd;k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tk;sxk</a:t>
            </a:r>
            <a:r>
              <a:rPr lang="en-US" sz="2900" dirty="0" smtClean="0">
                <a:latin typeface="Kruti Dev 010" pitchFamily="2" charset="0"/>
              </a:rPr>
              <a:t>] </a:t>
            </a:r>
            <a:r>
              <a:rPr lang="en-US" sz="2900" dirty="0" err="1" smtClean="0">
                <a:latin typeface="Kruti Dev 010" pitchFamily="2" charset="0"/>
              </a:rPr>
              <a:t>bl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Vhe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fuEukuqlkj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lnL</a:t>
            </a:r>
            <a:r>
              <a:rPr lang="en-US" sz="2900" dirty="0" smtClean="0">
                <a:latin typeface="Kruti Dev 010" pitchFamily="2" charset="0"/>
              </a:rPr>
              <a:t>; </a:t>
            </a:r>
            <a:r>
              <a:rPr lang="en-US" sz="2900" dirty="0" err="1" smtClean="0">
                <a:latin typeface="Kruti Dev 010" pitchFamily="2" charset="0"/>
              </a:rPr>
              <a:t>gksxsa</a:t>
            </a:r>
            <a:r>
              <a:rPr lang="en-US" sz="2900" dirty="0" smtClean="0">
                <a:latin typeface="Kruti Dev 010" pitchFamily="2" charset="0"/>
              </a:rPr>
              <a:t>&amp;</a:t>
            </a:r>
          </a:p>
          <a:p>
            <a:pPr algn="just">
              <a:buNone/>
            </a:pPr>
            <a:r>
              <a:rPr lang="en-US" sz="2900" dirty="0" smtClean="0">
                <a:latin typeface="Kruti Dev 010" pitchFamily="2" charset="0"/>
              </a:rPr>
              <a:t>  </a:t>
            </a:r>
            <a:r>
              <a:rPr lang="en-US" sz="2900" dirty="0" err="1" smtClean="0">
                <a:latin typeface="Kruti Dev 010" pitchFamily="2" charset="0"/>
              </a:rPr>
              <a:t>lfpo</a:t>
            </a:r>
            <a:r>
              <a:rPr lang="en-US" sz="2900" dirty="0" smtClean="0">
                <a:latin typeface="Kruti Dev 010" pitchFamily="2" charset="0"/>
              </a:rPr>
              <a:t>] </a:t>
            </a:r>
            <a:r>
              <a:rPr lang="en-US" sz="2900" dirty="0" err="1" smtClean="0">
                <a:latin typeface="Kruti Dev 010" pitchFamily="2" charset="0"/>
              </a:rPr>
              <a:t>Lo&amp;lgk;rk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lewg</a:t>
            </a:r>
            <a:r>
              <a:rPr lang="en-US" sz="2900" dirty="0" smtClean="0">
                <a:latin typeface="Kruti Dev 010" pitchFamily="2" charset="0"/>
              </a:rPr>
              <a:t>] </a:t>
            </a:r>
            <a:r>
              <a:rPr lang="en-US" sz="2200" dirty="0" smtClean="0">
                <a:latin typeface="Calibri" pitchFamily="34" charset="0"/>
                <a:cs typeface="Calibri" pitchFamily="34" charset="0"/>
              </a:rPr>
              <a:t>ST</a:t>
            </a:r>
            <a:r>
              <a:rPr lang="en-US" sz="2200" dirty="0" smtClean="0">
                <a:latin typeface="Kruti Dev 010" pitchFamily="2" charset="0"/>
              </a:rPr>
              <a:t>&amp;</a:t>
            </a:r>
            <a:r>
              <a:rPr lang="en-US" sz="2200" dirty="0" smtClean="0">
                <a:latin typeface="Calibri" pitchFamily="34" charset="0"/>
                <a:cs typeface="Calibri" pitchFamily="34" charset="0"/>
              </a:rPr>
              <a:t> SC </a:t>
            </a:r>
            <a:r>
              <a:rPr lang="en-US" sz="2900" dirty="0" err="1" smtClean="0">
                <a:latin typeface="Kruti Dev 010" pitchFamily="2" charset="0"/>
              </a:rPr>
              <a:t>lewg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ds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lnL</a:t>
            </a:r>
            <a:r>
              <a:rPr lang="en-US" sz="2900" dirty="0" smtClean="0">
                <a:latin typeface="Kruti Dev 010" pitchFamily="2" charset="0"/>
              </a:rPr>
              <a:t>;] ;</a:t>
            </a:r>
            <a:r>
              <a:rPr lang="en-US" sz="2900" dirty="0" err="1" smtClean="0">
                <a:latin typeface="Kruti Dev 010" pitchFamily="2" charset="0"/>
              </a:rPr>
              <a:t>qok&amp;oxZ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ds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lnL</a:t>
            </a:r>
            <a:r>
              <a:rPr lang="en-US" sz="2900" dirty="0" smtClean="0">
                <a:latin typeface="Kruti Dev 010" pitchFamily="2" charset="0"/>
              </a:rPr>
              <a:t>; </a:t>
            </a:r>
            <a:r>
              <a:rPr lang="en-US" sz="2900" dirty="0" err="1" smtClean="0">
                <a:latin typeface="Kruti Dev 010" pitchFamily="2" charset="0"/>
              </a:rPr>
              <a:t>rFkk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tuizfrfuf</a:t>
            </a:r>
            <a:r>
              <a:rPr lang="en-US" sz="2900" dirty="0" smtClean="0">
                <a:latin typeface="Kruti Dev 010" pitchFamily="2" charset="0"/>
              </a:rPr>
              <a:t>/kA</a:t>
            </a:r>
          </a:p>
          <a:p>
            <a:pPr algn="just"/>
            <a:r>
              <a:rPr lang="en-US" sz="3900" b="1" dirty="0" err="1" smtClean="0">
                <a:latin typeface="Kruti Dev 010" pitchFamily="2" charset="0"/>
              </a:rPr>
              <a:t>le`f</a:t>
            </a:r>
            <a:r>
              <a:rPr lang="en-US" sz="3900" b="1" dirty="0" smtClean="0">
                <a:latin typeface="Kruti Dev 010" pitchFamily="2" charset="0"/>
              </a:rPr>
              <a:t>) %&amp; </a:t>
            </a:r>
            <a:r>
              <a:rPr lang="en-US" sz="2900" dirty="0" err="1" smtClean="0">
                <a:latin typeface="Kruti Dev 010" pitchFamily="2" charset="0"/>
              </a:rPr>
              <a:t>vkdka</a:t>
            </a:r>
            <a:r>
              <a:rPr lang="en-US" sz="2900" dirty="0" smtClean="0">
                <a:latin typeface="Kruti Dev 010" pitchFamily="2" charset="0"/>
              </a:rPr>
              <a:t>{</a:t>
            </a:r>
            <a:r>
              <a:rPr lang="en-US" sz="2900" dirty="0" err="1" smtClean="0">
                <a:latin typeface="Kruti Dev 010" pitchFamily="2" charset="0"/>
              </a:rPr>
              <a:t>kh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ftyk</a:t>
            </a:r>
            <a:r>
              <a:rPr lang="en-US" sz="2900" dirty="0" smtClean="0">
                <a:latin typeface="Kruti Dev 010" pitchFamily="2" charset="0"/>
              </a:rPr>
              <a:t> &amp; </a:t>
            </a:r>
            <a:r>
              <a:rPr lang="en-US" sz="2900" dirty="0" err="1" smtClean="0">
                <a:latin typeface="Kruti Dev 010" pitchFamily="2" charset="0"/>
              </a:rPr>
              <a:t>egkleqUn</a:t>
            </a:r>
            <a:r>
              <a:rPr lang="en-US" sz="2900" dirty="0" smtClean="0">
                <a:latin typeface="Kruti Dev 010" pitchFamily="2" charset="0"/>
              </a:rPr>
              <a:t>] </a:t>
            </a:r>
            <a:r>
              <a:rPr lang="en-US" sz="2900" dirty="0" err="1" smtClean="0">
                <a:latin typeface="Kruti Dev 010" pitchFamily="2" charset="0"/>
              </a:rPr>
              <a:t>cLrj</a:t>
            </a:r>
            <a:r>
              <a:rPr lang="en-US" sz="2900" dirty="0" smtClean="0">
                <a:latin typeface="Kruti Dev 010" pitchFamily="2" charset="0"/>
              </a:rPr>
              <a:t>] </a:t>
            </a:r>
            <a:r>
              <a:rPr lang="en-US" sz="2900" dirty="0" err="1" smtClean="0">
                <a:latin typeface="Kruti Dev 010" pitchFamily="2" charset="0"/>
              </a:rPr>
              <a:t>dks.Mkxk¡o</a:t>
            </a:r>
            <a:r>
              <a:rPr lang="en-US" sz="2900" dirty="0" smtClean="0">
                <a:latin typeface="Kruti Dev 010" pitchFamily="2" charset="0"/>
              </a:rPr>
              <a:t>] </a:t>
            </a:r>
            <a:r>
              <a:rPr lang="en-US" sz="2900" dirty="0" err="1" smtClean="0">
                <a:latin typeface="Kruti Dev 010" pitchFamily="2" charset="0"/>
              </a:rPr>
              <a:t>jktukanxk¡o</a:t>
            </a:r>
            <a:endParaRPr lang="en-US" sz="2900" dirty="0" smtClean="0">
              <a:latin typeface="Kruti Dev 010" pitchFamily="2" charset="0"/>
            </a:endParaRPr>
          </a:p>
          <a:p>
            <a:pPr algn="just"/>
            <a:r>
              <a:rPr lang="en-US" sz="3900" b="1" dirty="0" err="1" smtClean="0">
                <a:latin typeface="Kruti Dev 010" pitchFamily="2" charset="0"/>
              </a:rPr>
              <a:t>iks’k.k</a:t>
            </a:r>
            <a:r>
              <a:rPr lang="en-US" sz="3900" b="1" dirty="0" smtClean="0">
                <a:latin typeface="Kruti Dev 010" pitchFamily="2" charset="0"/>
              </a:rPr>
              <a:t> </a:t>
            </a:r>
            <a:r>
              <a:rPr lang="en-US" sz="3900" b="1" dirty="0" err="1" smtClean="0">
                <a:latin typeface="Kruti Dev 010" pitchFamily="2" charset="0"/>
              </a:rPr>
              <a:t>vfHk;ku</a:t>
            </a:r>
            <a:r>
              <a:rPr lang="en-US" sz="3900" b="1" dirty="0" smtClean="0">
                <a:latin typeface="Kruti Dev 010" pitchFamily="2" charset="0"/>
              </a:rPr>
              <a:t> %&amp; </a:t>
            </a:r>
          </a:p>
          <a:p>
            <a:pPr algn="just">
              <a:buNone/>
            </a:pPr>
            <a:r>
              <a:rPr lang="en-US" sz="3900" b="1" dirty="0" smtClean="0">
                <a:latin typeface="Kruti Dev 010" pitchFamily="2" charset="0"/>
              </a:rPr>
              <a:t>  </a:t>
            </a:r>
            <a:r>
              <a:rPr lang="en-US" sz="2900" dirty="0" err="1" smtClean="0">
                <a:latin typeface="Kruti Dev 010" pitchFamily="2" charset="0"/>
              </a:rPr>
              <a:t>dqiks’k.k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ds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izpfyr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Lrj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esa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O;kid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deh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ykus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gsrq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Hkkjr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ljdkj</a:t>
            </a:r>
            <a:r>
              <a:rPr lang="en-US" sz="2900" dirty="0" smtClean="0">
                <a:latin typeface="Kruti Dev 010" pitchFamily="2" charset="0"/>
              </a:rPr>
              <a:t> }</a:t>
            </a:r>
            <a:r>
              <a:rPr lang="en-US" sz="2900" dirty="0" err="1" smtClean="0">
                <a:latin typeface="Kruti Dev 010" pitchFamily="2" charset="0"/>
              </a:rPr>
              <a:t>kjk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iks’k.k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vfHk;ku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dk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lapkyu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fd;k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tk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jgk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gSA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fnukad</a:t>
            </a:r>
            <a:r>
              <a:rPr lang="en-US" sz="2900" dirty="0" smtClean="0">
                <a:latin typeface="Kruti Dev 010" pitchFamily="2" charset="0"/>
              </a:rPr>
              <a:t> 01&amp;30 </a:t>
            </a:r>
            <a:r>
              <a:rPr lang="en-US" sz="2900" dirty="0" err="1" smtClean="0">
                <a:latin typeface="Kruti Dev 010" pitchFamily="2" charset="0"/>
              </a:rPr>
              <a:t>flrEcj</a:t>
            </a:r>
            <a:r>
              <a:rPr lang="en-US" sz="2900" dirty="0" smtClean="0">
                <a:latin typeface="Kruti Dev 010" pitchFamily="2" charset="0"/>
              </a:rPr>
              <a:t> 2019 rd </a:t>
            </a:r>
            <a:r>
              <a:rPr lang="en-US" sz="2900" dirty="0" err="1" smtClean="0">
                <a:latin typeface="Kruti Dev 010" pitchFamily="2" charset="0"/>
              </a:rPr>
              <a:t>iwjs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Hkkjr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o’kZ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esa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ekg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Hkj</a:t>
            </a:r>
            <a:r>
              <a:rPr lang="en-US" sz="2900" dirty="0" smtClean="0">
                <a:latin typeface="Kruti Dev 010" pitchFamily="2" charset="0"/>
              </a:rPr>
              <a:t> ^^</a:t>
            </a:r>
            <a:r>
              <a:rPr lang="en-US" sz="2900" b="1" dirty="0" err="1" smtClean="0">
                <a:latin typeface="Kruti Dev 010" pitchFamily="2" charset="0"/>
              </a:rPr>
              <a:t>iks’k.k</a:t>
            </a:r>
            <a:r>
              <a:rPr lang="en-US" sz="2900" b="1" dirty="0" smtClean="0">
                <a:latin typeface="Kruti Dev 010" pitchFamily="2" charset="0"/>
              </a:rPr>
              <a:t> </a:t>
            </a:r>
            <a:r>
              <a:rPr lang="en-US" sz="2900" b="1" dirty="0" err="1" smtClean="0">
                <a:latin typeface="Kruti Dev 010" pitchFamily="2" charset="0"/>
              </a:rPr>
              <a:t>ekg</a:t>
            </a:r>
            <a:r>
              <a:rPr lang="en-US" sz="2900" b="1" dirty="0" smtClean="0">
                <a:latin typeface="Kruti Dev 010" pitchFamily="2" charset="0"/>
              </a:rPr>
              <a:t>^^ </a:t>
            </a:r>
            <a:r>
              <a:rPr lang="en-US" sz="2900" dirty="0" err="1" smtClean="0">
                <a:latin typeface="Kruti Dev 010" pitchFamily="2" charset="0"/>
              </a:rPr>
              <a:t>vk;ksftr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fd;k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tkuk</a:t>
            </a:r>
            <a:r>
              <a:rPr lang="en-US" sz="2900" dirty="0" smtClean="0">
                <a:latin typeface="Kruti Dev 010" pitchFamily="2" charset="0"/>
              </a:rPr>
              <a:t> </a:t>
            </a:r>
            <a:r>
              <a:rPr lang="en-US" sz="2900" dirty="0" err="1" smtClean="0">
                <a:latin typeface="Kruti Dev 010" pitchFamily="2" charset="0"/>
              </a:rPr>
              <a:t>gSA</a:t>
            </a:r>
            <a:endParaRPr lang="en-US" sz="2900" b="1" dirty="0" smtClean="0">
              <a:latin typeface="Kruti Dev 010" pitchFamily="2" charset="0"/>
            </a:endParaRPr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641711" y="329096"/>
            <a:ext cx="2083443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</a:t>
            </a:r>
            <a:r>
              <a:rPr lang="en-US" sz="2000" b="1" dirty="0" err="1" smtClean="0">
                <a:latin typeface="Kruti Dev 010" pitchFamily="2" charset="0"/>
              </a:rPr>
              <a:t>xk¡o</a:t>
            </a:r>
            <a:r>
              <a:rPr lang="en-US" sz="2000" b="1" dirty="0" smtClean="0">
                <a:latin typeface="Kruti Dev 010" pitchFamily="2" charset="0"/>
              </a:rPr>
              <a:t>] </a:t>
            </a:r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;</a:t>
            </a:r>
            <a:r>
              <a:rPr lang="en-US" sz="2000" b="1" dirty="0" err="1" smtClean="0">
                <a:latin typeface="Kruti Dev 010" pitchFamily="2" charset="0"/>
              </a:rPr>
              <a:t>kstuk</a:t>
            </a:r>
            <a:endParaRPr lang="en-US" sz="2000" b="1" dirty="0">
              <a:latin typeface="Kruti Dev 01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b="1" u="sng" dirty="0" err="1" smtClean="0">
                <a:latin typeface="Kruti Dev 010" pitchFamily="2" charset="0"/>
              </a:rPr>
              <a:t>thihMhih</a:t>
            </a:r>
            <a:r>
              <a:rPr lang="en-US" sz="4000" b="1" u="sng" dirty="0" smtClean="0">
                <a:latin typeface="Kruti Dev 010" pitchFamily="2" charset="0"/>
              </a:rPr>
              <a:t> dh </a:t>
            </a:r>
            <a:r>
              <a:rPr lang="en-US" sz="4000" b="1" u="sng" dirty="0" err="1" smtClean="0">
                <a:latin typeface="Kruti Dev 010" pitchFamily="2" charset="0"/>
              </a:rPr>
              <a:t>dk;Z</a:t>
            </a:r>
            <a:r>
              <a:rPr lang="en-US" sz="4000" b="1" u="sng" dirty="0" smtClean="0">
                <a:latin typeface="Kruti Dev 010" pitchFamily="2" charset="0"/>
              </a:rPr>
              <a:t> ;</a:t>
            </a:r>
            <a:r>
              <a:rPr lang="en-US" sz="4000" b="1" u="sng" dirty="0" err="1" smtClean="0">
                <a:latin typeface="Kruti Dev 010" pitchFamily="2" charset="0"/>
              </a:rPr>
              <a:t>kstuk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4791" y="1215342"/>
            <a:ext cx="10626794" cy="5254906"/>
          </a:xfrm>
        </p:spPr>
        <p:txBody>
          <a:bodyPr>
            <a:normAutofit fontScale="85000" lnSpcReduction="10000"/>
          </a:bodyPr>
          <a:lstStyle/>
          <a:p>
            <a:r>
              <a:rPr lang="en-US" sz="4200" b="1" dirty="0" err="1" smtClean="0">
                <a:latin typeface="Kruti Dev 010" pitchFamily="2" charset="0"/>
              </a:rPr>
              <a:t>thihMhih</a:t>
            </a:r>
            <a:r>
              <a:rPr lang="en-US" sz="4200" b="1" dirty="0" smtClean="0">
                <a:latin typeface="Kruti Dev 010" pitchFamily="2" charset="0"/>
              </a:rPr>
              <a:t> </a:t>
            </a:r>
            <a:r>
              <a:rPr lang="en-US" sz="4200" b="1" dirty="0" err="1" smtClean="0">
                <a:latin typeface="Kruti Dev 010" pitchFamily="2" charset="0"/>
              </a:rPr>
              <a:t>dk</a:t>
            </a:r>
            <a:r>
              <a:rPr lang="en-US" sz="4200" b="1" dirty="0" smtClean="0">
                <a:latin typeface="Kruti Dev 010" pitchFamily="2" charset="0"/>
              </a:rPr>
              <a:t> </a:t>
            </a:r>
            <a:r>
              <a:rPr lang="en-US" sz="4200" b="1" dirty="0" err="1" smtClean="0">
                <a:latin typeface="Kruti Dev 010" pitchFamily="2" charset="0"/>
              </a:rPr>
              <a:t>Qksdl</a:t>
            </a:r>
            <a:r>
              <a:rPr lang="en-US" sz="4200" b="1" dirty="0" smtClean="0">
                <a:latin typeface="Kruti Dev 010" pitchFamily="2" charset="0"/>
              </a:rPr>
              <a:t> ,</a:t>
            </a:r>
            <a:r>
              <a:rPr lang="en-US" sz="4200" b="1" dirty="0" err="1" smtClean="0">
                <a:latin typeface="Kruti Dev 010" pitchFamily="2" charset="0"/>
              </a:rPr>
              <a:t>fj;k</a:t>
            </a:r>
            <a:r>
              <a:rPr lang="en-US" sz="4200" b="1" dirty="0" smtClean="0">
                <a:latin typeface="Kruti Dev 010" pitchFamily="2" charset="0"/>
              </a:rPr>
              <a:t> %&amp; </a:t>
            </a:r>
          </a:p>
          <a:p>
            <a:pPr algn="just">
              <a:buFont typeface="Wingdings" pitchFamily="2" charset="2"/>
              <a:buChar char="ü"/>
            </a:pPr>
            <a:r>
              <a:rPr lang="en-US" dirty="0" err="1" smtClean="0">
                <a:latin typeface="Kruti Dev 010" pitchFamily="2" charset="0"/>
              </a:rPr>
              <a:t>ewyHkwr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lsok</a:t>
            </a:r>
            <a:r>
              <a:rPr lang="en-US" dirty="0" smtClean="0">
                <a:latin typeface="Kruti Dev 010" pitchFamily="2" charset="0"/>
              </a:rPr>
              <a:t>,¡&amp; </a:t>
            </a:r>
            <a:r>
              <a:rPr lang="en-US" dirty="0" err="1" smtClean="0">
                <a:latin typeface="Kruti Dev 010" pitchFamily="2" charset="0"/>
              </a:rPr>
              <a:t>ty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iznk</a:t>
            </a:r>
            <a:r>
              <a:rPr lang="en-US" dirty="0" smtClean="0">
                <a:latin typeface="Kruti Dev 010" pitchFamily="2" charset="0"/>
              </a:rPr>
              <a:t>;] </a:t>
            </a:r>
            <a:r>
              <a:rPr lang="en-US" dirty="0" err="1" smtClean="0">
                <a:latin typeface="Kruti Dev 010" pitchFamily="2" charset="0"/>
              </a:rPr>
              <a:t>LoPNrk</a:t>
            </a:r>
            <a:r>
              <a:rPr lang="en-US" dirty="0" smtClean="0">
                <a:latin typeface="Kruti Dev 010" pitchFamily="2" charset="0"/>
              </a:rPr>
              <a:t>] </a:t>
            </a:r>
            <a:r>
              <a:rPr lang="en-US" dirty="0" err="1" smtClean="0">
                <a:latin typeface="Kruti Dev 010" pitchFamily="2" charset="0"/>
              </a:rPr>
              <a:t>lkeqnkf;d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ifjlaifŸk;ksa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dk</a:t>
            </a:r>
            <a:r>
              <a:rPr lang="en-US" dirty="0" smtClean="0">
                <a:latin typeface="Kruti Dev 010" pitchFamily="2" charset="0"/>
              </a:rPr>
              <a:t> j[</a:t>
            </a:r>
            <a:r>
              <a:rPr lang="en-US" dirty="0" err="1" smtClean="0">
                <a:latin typeface="Kruti Dev 010" pitchFamily="2" charset="0"/>
              </a:rPr>
              <a:t>k&amp;j</a:t>
            </a:r>
            <a:r>
              <a:rPr lang="en-US" dirty="0" smtClean="0">
                <a:latin typeface="Kruti Dev 010" pitchFamily="2" charset="0"/>
              </a:rPr>
              <a:t>[</a:t>
            </a:r>
            <a:r>
              <a:rPr lang="en-US" dirty="0" err="1" smtClean="0">
                <a:latin typeface="Kruti Dev 010" pitchFamily="2" charset="0"/>
              </a:rPr>
              <a:t>kko</a:t>
            </a:r>
            <a:r>
              <a:rPr lang="en-US" dirty="0" smtClean="0">
                <a:latin typeface="Kruti Dev 010" pitchFamily="2" charset="0"/>
              </a:rPr>
              <a:t>] </a:t>
            </a:r>
            <a:r>
              <a:rPr lang="en-US" dirty="0" err="1" smtClean="0">
                <a:latin typeface="Kruti Dev 010" pitchFamily="2" charset="0"/>
              </a:rPr>
              <a:t>LVªhV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ykbZV</a:t>
            </a:r>
            <a:endParaRPr lang="en-US" dirty="0" smtClean="0">
              <a:latin typeface="Kruti Dev 010" pitchFamily="2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en-US" dirty="0" err="1" smtClean="0">
                <a:latin typeface="Kruti Dev 010" pitchFamily="2" charset="0"/>
              </a:rPr>
              <a:t>vkfFkZd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fodkl</a:t>
            </a:r>
            <a:r>
              <a:rPr lang="en-US" dirty="0" smtClean="0">
                <a:latin typeface="Kruti Dev 010" pitchFamily="2" charset="0"/>
              </a:rPr>
              <a:t> ,</a:t>
            </a:r>
            <a:r>
              <a:rPr lang="en-US" dirty="0" err="1" smtClean="0">
                <a:latin typeface="Kruti Dev 010" pitchFamily="2" charset="0"/>
              </a:rPr>
              <a:t>oa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xjhch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mUewyu</a:t>
            </a:r>
            <a:r>
              <a:rPr lang="en-US" dirty="0" smtClean="0">
                <a:latin typeface="Kruti Dev 010" pitchFamily="2" charset="0"/>
              </a:rPr>
              <a:t> %&amp;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MG-NREGA , NRLM, PMAY, NSAP </a:t>
            </a:r>
            <a:r>
              <a:rPr lang="en-US" dirty="0" err="1" smtClean="0">
                <a:latin typeface="Kruti Dev 010" pitchFamily="2" charset="0"/>
              </a:rPr>
              <a:t>ds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lkFk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ppkZ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djukA</a:t>
            </a:r>
            <a:endParaRPr lang="en-US" dirty="0" smtClean="0">
              <a:latin typeface="Kruti Dev 010" pitchFamily="2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en-US" dirty="0" err="1" smtClean="0">
                <a:latin typeface="Kruti Dev 010" pitchFamily="2" charset="0"/>
              </a:rPr>
              <a:t>ekuo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fodkl</a:t>
            </a:r>
            <a:r>
              <a:rPr lang="en-US" dirty="0" smtClean="0">
                <a:latin typeface="Kruti Dev 010" pitchFamily="2" charset="0"/>
              </a:rPr>
              <a:t> %&amp; </a:t>
            </a:r>
            <a:r>
              <a:rPr lang="en-US" dirty="0" err="1" smtClean="0">
                <a:latin typeface="Kruti Dev 010" pitchFamily="2" charset="0"/>
              </a:rPr>
              <a:t>f”k</a:t>
            </a:r>
            <a:r>
              <a:rPr lang="en-US" dirty="0" smtClean="0">
                <a:latin typeface="Kruti Dev 010" pitchFamily="2" charset="0"/>
              </a:rPr>
              <a:t>{</a:t>
            </a:r>
            <a:r>
              <a:rPr lang="en-US" dirty="0" err="1" smtClean="0">
                <a:latin typeface="Kruti Dev 010" pitchFamily="2" charset="0"/>
              </a:rPr>
              <a:t>kk</a:t>
            </a:r>
            <a:r>
              <a:rPr lang="en-US" dirty="0" smtClean="0">
                <a:latin typeface="Kruti Dev 010" pitchFamily="2" charset="0"/>
              </a:rPr>
              <a:t>] </a:t>
            </a:r>
            <a:r>
              <a:rPr lang="en-US" dirty="0" err="1" smtClean="0">
                <a:latin typeface="Kruti Dev 010" pitchFamily="2" charset="0"/>
              </a:rPr>
              <a:t>dkS”ky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fodkl</a:t>
            </a:r>
            <a:r>
              <a:rPr lang="en-US" dirty="0" smtClean="0">
                <a:latin typeface="Kruti Dev 010" pitchFamily="2" charset="0"/>
              </a:rPr>
              <a:t>] </a:t>
            </a:r>
            <a:r>
              <a:rPr lang="en-US" dirty="0" err="1" smtClean="0">
                <a:latin typeface="Kruti Dev 010" pitchFamily="2" charset="0"/>
              </a:rPr>
              <a:t>iks’k.k</a:t>
            </a:r>
            <a:r>
              <a:rPr lang="en-US" dirty="0" smtClean="0">
                <a:latin typeface="Kruti Dev 010" pitchFamily="2" charset="0"/>
              </a:rPr>
              <a:t> A</a:t>
            </a:r>
          </a:p>
          <a:p>
            <a:pPr algn="just">
              <a:buFont typeface="Wingdings" pitchFamily="2" charset="2"/>
              <a:buChar char="ü"/>
            </a:pPr>
            <a:r>
              <a:rPr lang="en-US" dirty="0" err="1" smtClean="0">
                <a:latin typeface="Kruti Dev 010" pitchFamily="2" charset="0"/>
              </a:rPr>
              <a:t>lkekftd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fodkl</a:t>
            </a:r>
            <a:r>
              <a:rPr lang="en-US" dirty="0" smtClean="0">
                <a:latin typeface="Kruti Dev 010" pitchFamily="2" charset="0"/>
              </a:rPr>
              <a:t> %&amp;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ST- SC</a:t>
            </a:r>
            <a:r>
              <a:rPr lang="en-US" dirty="0" smtClean="0">
                <a:latin typeface="Kruti Dev 010" pitchFamily="2" charset="0"/>
              </a:rPr>
              <a:t>] </a:t>
            </a:r>
            <a:r>
              <a:rPr lang="en-US" dirty="0" err="1" smtClean="0">
                <a:latin typeface="Kruti Dev 010" pitchFamily="2" charset="0"/>
              </a:rPr>
              <a:t>efgykvksa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dk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fodklA</a:t>
            </a:r>
            <a:endParaRPr lang="en-US" dirty="0" smtClean="0">
              <a:latin typeface="Kruti Dev 010" pitchFamily="2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en-US" dirty="0" err="1" smtClean="0">
                <a:latin typeface="Kruti Dev 010" pitchFamily="2" charset="0"/>
              </a:rPr>
              <a:t>thihMhih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rFkk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lrr</a:t>
            </a:r>
            <a:r>
              <a:rPr lang="en-US" dirty="0" smtClean="0">
                <a:latin typeface="Kruti Dev 010" pitchFamily="2" charset="0"/>
              </a:rPr>
              <a:t>~ </a:t>
            </a:r>
            <a:r>
              <a:rPr lang="en-US" dirty="0" err="1" smtClean="0">
                <a:latin typeface="Kruti Dev 010" pitchFamily="2" charset="0"/>
              </a:rPr>
              <a:t>fodkl</a:t>
            </a:r>
            <a:r>
              <a:rPr lang="en-US" dirty="0" smtClean="0">
                <a:latin typeface="Kruti Dev 010" pitchFamily="2" charset="0"/>
              </a:rPr>
              <a:t> y{; </a:t>
            </a:r>
          </a:p>
          <a:p>
            <a:pPr algn="just">
              <a:buFont typeface="Wingdings" pitchFamily="2" charset="2"/>
              <a:buChar char="ü"/>
            </a:pPr>
            <a:r>
              <a:rPr lang="en-US" dirty="0" err="1" smtClean="0">
                <a:latin typeface="Kruti Dev 010" pitchFamily="2" charset="0"/>
              </a:rPr>
              <a:t>tu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lsok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iznk</a:t>
            </a:r>
            <a:r>
              <a:rPr lang="en-US" dirty="0" smtClean="0">
                <a:latin typeface="Kruti Dev 010" pitchFamily="2" charset="0"/>
              </a:rPr>
              <a:t>; %&amp; </a:t>
            </a:r>
            <a:r>
              <a:rPr lang="en-US" dirty="0" err="1" smtClean="0">
                <a:latin typeface="Kruti Dev 010" pitchFamily="2" charset="0"/>
              </a:rPr>
              <a:t>izek.k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i</a:t>
            </a:r>
            <a:r>
              <a:rPr lang="en-US" dirty="0" smtClean="0">
                <a:latin typeface="Kruti Dev 010" pitchFamily="2" charset="0"/>
              </a:rPr>
              <a:t>= </a:t>
            </a:r>
            <a:r>
              <a:rPr lang="en-US" dirty="0" err="1" smtClean="0">
                <a:latin typeface="Kruti Dev 010" pitchFamily="2" charset="0"/>
              </a:rPr>
              <a:t>vkfn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tkjh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djukA</a:t>
            </a:r>
            <a:endParaRPr lang="en-US" dirty="0" smtClean="0">
              <a:latin typeface="Kruti Dev 010" pitchFamily="2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en-US" dirty="0" err="1" smtClean="0">
                <a:latin typeface="Kruti Dev 010" pitchFamily="2" charset="0"/>
              </a:rPr>
              <a:t>okrkoj.k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fodkl</a:t>
            </a:r>
            <a:r>
              <a:rPr lang="en-US" dirty="0" smtClean="0">
                <a:latin typeface="Kruti Dev 010" pitchFamily="2" charset="0"/>
              </a:rPr>
              <a:t>&amp; </a:t>
            </a:r>
            <a:r>
              <a:rPr lang="en-US" dirty="0" err="1" smtClean="0">
                <a:latin typeface="Kruti Dev 010" pitchFamily="2" charset="0"/>
              </a:rPr>
              <a:t>ijEijkxr</a:t>
            </a:r>
            <a:r>
              <a:rPr lang="en-US" dirty="0" smtClean="0">
                <a:latin typeface="Kruti Dev 010" pitchFamily="2" charset="0"/>
              </a:rPr>
              <a:t>~ </a:t>
            </a:r>
            <a:r>
              <a:rPr lang="en-US" dirty="0" err="1" smtClean="0">
                <a:latin typeface="Kruti Dev 010" pitchFamily="2" charset="0"/>
              </a:rPr>
              <a:t>lk</a:t>
            </a:r>
            <a:r>
              <a:rPr lang="en-US" dirty="0" smtClean="0">
                <a:latin typeface="Kruti Dev 010" pitchFamily="2" charset="0"/>
              </a:rPr>
              <a:t>/</a:t>
            </a:r>
            <a:r>
              <a:rPr lang="en-US" dirty="0" err="1" smtClean="0">
                <a:latin typeface="Kruti Dev 010" pitchFamily="2" charset="0"/>
              </a:rPr>
              <a:t>kuks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dk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fodkl</a:t>
            </a:r>
            <a:r>
              <a:rPr lang="en-US" dirty="0" smtClean="0">
                <a:latin typeface="Kruti Dev 010" pitchFamily="2" charset="0"/>
              </a:rPr>
              <a:t> </a:t>
            </a:r>
          </a:p>
          <a:p>
            <a:pPr algn="just">
              <a:buFont typeface="Wingdings" pitchFamily="2" charset="2"/>
              <a:buChar char="ü"/>
            </a:pPr>
            <a:r>
              <a:rPr lang="en-US" dirty="0" err="1" smtClean="0">
                <a:latin typeface="Kruti Dev 010" pitchFamily="2" charset="0"/>
              </a:rPr>
              <a:t>lq</a:t>
            </a:r>
            <a:r>
              <a:rPr lang="en-US" dirty="0" smtClean="0">
                <a:latin typeface="Kruti Dev 010" pitchFamily="2" charset="0"/>
              </a:rPr>
              <a:t>&amp;”</a:t>
            </a:r>
            <a:r>
              <a:rPr lang="en-US" dirty="0" err="1" smtClean="0">
                <a:latin typeface="Kruti Dev 010" pitchFamily="2" charset="0"/>
              </a:rPr>
              <a:t>kklu</a:t>
            </a:r>
            <a:r>
              <a:rPr lang="en-US" dirty="0" smtClean="0">
                <a:latin typeface="Kruti Dev 010" pitchFamily="2" charset="0"/>
              </a:rPr>
              <a:t> %&amp; </a:t>
            </a:r>
            <a:r>
              <a:rPr lang="en-US" dirty="0" err="1" smtClean="0">
                <a:latin typeface="Kruti Dev 010" pitchFamily="2" charset="0"/>
              </a:rPr>
              <a:t>ikjnf”kZrk</a:t>
            </a:r>
            <a:r>
              <a:rPr lang="en-US" dirty="0" smtClean="0">
                <a:latin typeface="Kruti Dev 010" pitchFamily="2" charset="0"/>
              </a:rPr>
              <a:t>] </a:t>
            </a:r>
            <a:r>
              <a:rPr lang="en-US" dirty="0" err="1" smtClean="0">
                <a:latin typeface="Kruti Dev 010" pitchFamily="2" charset="0"/>
              </a:rPr>
              <a:t>ftEesnkjh</a:t>
            </a:r>
            <a:r>
              <a:rPr lang="en-US" dirty="0" smtClean="0">
                <a:latin typeface="Kruti Dev 010" pitchFamily="2" charset="0"/>
              </a:rPr>
              <a:t> </a:t>
            </a:r>
          </a:p>
          <a:p>
            <a:pPr algn="just">
              <a:buFont typeface="Wingdings" pitchFamily="2" charset="2"/>
              <a:buChar char="ü"/>
            </a:pPr>
            <a:r>
              <a:rPr lang="en-US" dirty="0" smtClean="0">
                <a:latin typeface="Kruti Dev 010" pitchFamily="2" charset="0"/>
              </a:rPr>
              <a:t>{</a:t>
            </a:r>
            <a:r>
              <a:rPr lang="en-US" dirty="0" err="1" smtClean="0">
                <a:latin typeface="Kruti Dev 010" pitchFamily="2" charset="0"/>
              </a:rPr>
              <a:t>kerk</a:t>
            </a:r>
            <a:r>
              <a:rPr lang="en-US" dirty="0" smtClean="0">
                <a:latin typeface="Kruti Dev 010" pitchFamily="2" charset="0"/>
              </a:rPr>
              <a:t> </a:t>
            </a:r>
            <a:r>
              <a:rPr lang="en-US" dirty="0" err="1" smtClean="0">
                <a:latin typeface="Kruti Dev 010" pitchFamily="2" charset="0"/>
              </a:rPr>
              <a:t>fodkl</a:t>
            </a:r>
            <a:endParaRPr lang="en-US" dirty="0" smtClean="0">
              <a:latin typeface="Kruti Dev 010" pitchFamily="2" charset="0"/>
            </a:endParaRPr>
          </a:p>
          <a:p>
            <a:pPr>
              <a:buNone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641711" y="329096"/>
            <a:ext cx="2083443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</a:t>
            </a:r>
            <a:r>
              <a:rPr lang="en-US" sz="2000" b="1" dirty="0" err="1" smtClean="0">
                <a:latin typeface="Kruti Dev 010" pitchFamily="2" charset="0"/>
              </a:rPr>
              <a:t>xk¡o</a:t>
            </a:r>
            <a:r>
              <a:rPr lang="en-US" sz="2000" b="1" dirty="0" smtClean="0">
                <a:latin typeface="Kruti Dev 010" pitchFamily="2" charset="0"/>
              </a:rPr>
              <a:t>] </a:t>
            </a:r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;</a:t>
            </a:r>
            <a:r>
              <a:rPr lang="en-US" sz="2000" b="1" dirty="0" err="1" smtClean="0">
                <a:latin typeface="Kruti Dev 010" pitchFamily="2" charset="0"/>
              </a:rPr>
              <a:t>kstuk</a:t>
            </a:r>
            <a:endParaRPr lang="en-US" sz="2000" b="1" dirty="0">
              <a:latin typeface="Kruti Dev 01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b="1" u="sng" dirty="0" err="1" smtClean="0">
                <a:latin typeface="Kruti Dev 010" pitchFamily="2" charset="0"/>
              </a:rPr>
              <a:t>thihMhih</a:t>
            </a:r>
            <a:r>
              <a:rPr lang="en-US" sz="4000" b="1" u="sng" dirty="0" smtClean="0">
                <a:latin typeface="Kruti Dev 010" pitchFamily="2" charset="0"/>
              </a:rPr>
              <a:t> dh </a:t>
            </a:r>
            <a:r>
              <a:rPr lang="en-US" sz="4000" b="1" u="sng" dirty="0" err="1" smtClean="0">
                <a:latin typeface="Kruti Dev 010" pitchFamily="2" charset="0"/>
              </a:rPr>
              <a:t>dk;Z</a:t>
            </a:r>
            <a:r>
              <a:rPr lang="en-US" sz="4000" b="1" u="sng" dirty="0" smtClean="0">
                <a:latin typeface="Kruti Dev 010" pitchFamily="2" charset="0"/>
              </a:rPr>
              <a:t> ;</a:t>
            </a:r>
            <a:r>
              <a:rPr lang="en-US" sz="4000" b="1" u="sng" dirty="0" err="1" smtClean="0">
                <a:latin typeface="Kruti Dev 010" pitchFamily="2" charset="0"/>
              </a:rPr>
              <a:t>kstuk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87" y="1447800"/>
            <a:ext cx="10534197" cy="4800600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  <a:buFont typeface="Wingdings" pitchFamily="2" charset="2"/>
              <a:buChar char="ü"/>
            </a:pPr>
            <a:r>
              <a:rPr lang="en-US" sz="2700" dirty="0" err="1" smtClean="0">
                <a:latin typeface="Kruti Dev 010" pitchFamily="2" charset="0"/>
              </a:rPr>
              <a:t>efgyk</a:t>
            </a:r>
            <a:r>
              <a:rPr lang="en-US" sz="2700" dirty="0" smtClean="0">
                <a:latin typeface="Kruti Dev 010" pitchFamily="2" charset="0"/>
              </a:rPr>
              <a:t> ,</a:t>
            </a:r>
            <a:r>
              <a:rPr lang="en-US" sz="2700" dirty="0" err="1" smtClean="0">
                <a:latin typeface="Kruti Dev 010" pitchFamily="2" charset="0"/>
              </a:rPr>
              <a:t>oa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cky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fodkl</a:t>
            </a:r>
            <a:endParaRPr lang="en-US" sz="2700" dirty="0" smtClean="0">
              <a:latin typeface="Kruti Dev 010" pitchFamily="2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Char char="ü"/>
            </a:pPr>
            <a:r>
              <a:rPr lang="en-US" sz="2700" dirty="0" err="1" smtClean="0">
                <a:latin typeface="Kruti Dev 010" pitchFamily="2" charset="0"/>
              </a:rPr>
              <a:t>fo”ks’k</a:t>
            </a:r>
            <a:r>
              <a:rPr lang="en-US" sz="2700" dirty="0" smtClean="0">
                <a:latin typeface="Kruti Dev 010" pitchFamily="2" charset="0"/>
              </a:rPr>
              <a:t> ;</a:t>
            </a:r>
            <a:r>
              <a:rPr lang="en-US" sz="2700" dirty="0" err="1" smtClean="0">
                <a:latin typeface="Kruti Dev 010" pitchFamily="2" charset="0"/>
              </a:rPr>
              <a:t>kstuk</a:t>
            </a:r>
            <a:r>
              <a:rPr lang="en-US" sz="2700" dirty="0" smtClean="0">
                <a:latin typeface="Kruti Dev 010" pitchFamily="2" charset="0"/>
              </a:rPr>
              <a:t> %&amp; </a:t>
            </a:r>
            <a:r>
              <a:rPr lang="en-US" sz="2700" dirty="0" err="1" smtClean="0">
                <a:latin typeface="Kruti Dev 010" pitchFamily="2" charset="0"/>
              </a:rPr>
              <a:t>xk¡o</a:t>
            </a:r>
            <a:r>
              <a:rPr lang="en-US" sz="2700" dirty="0" smtClean="0">
                <a:latin typeface="Kruti Dev 010" pitchFamily="2" charset="0"/>
              </a:rPr>
              <a:t> ,</a:t>
            </a:r>
            <a:r>
              <a:rPr lang="en-US" sz="2700" dirty="0" err="1" smtClean="0">
                <a:latin typeface="Kruti Dev 010" pitchFamily="2" charset="0"/>
              </a:rPr>
              <a:t>oa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uxjks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dk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lqfu;ksftr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fodkl</a:t>
            </a:r>
            <a:endParaRPr lang="en-US" sz="2700" dirty="0" smtClean="0">
              <a:latin typeface="Kruti Dev 010" pitchFamily="2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Char char="ü"/>
            </a:pPr>
            <a:r>
              <a:rPr lang="en-US" sz="2700" dirty="0" err="1" smtClean="0">
                <a:latin typeface="Kruti Dev 010" pitchFamily="2" charset="0"/>
              </a:rPr>
              <a:t>iapk;rksa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dk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bZ&amp;MsoyiesUV</a:t>
            </a:r>
            <a:r>
              <a:rPr lang="en-US" sz="2700" dirty="0" smtClean="0">
                <a:latin typeface="Kruti Dev 010" pitchFamily="2" charset="0"/>
              </a:rPr>
              <a:t> %&amp; </a:t>
            </a:r>
            <a:r>
              <a:rPr lang="en-US" sz="2700" dirty="0" err="1" smtClean="0">
                <a:latin typeface="Kruti Dev 010" pitchFamily="2" charset="0"/>
              </a:rPr>
              <a:t>isl</a:t>
            </a:r>
            <a:r>
              <a:rPr lang="en-US" sz="2700" dirty="0" smtClean="0">
                <a:latin typeface="Kruti Dev 010" pitchFamily="2" charset="0"/>
              </a:rPr>
              <a:t> ,</a:t>
            </a:r>
            <a:r>
              <a:rPr lang="en-US" sz="2700" dirty="0" err="1" smtClean="0">
                <a:latin typeface="Kruti Dev 010" pitchFamily="2" charset="0"/>
              </a:rPr>
              <a:t>Iyhds”ku</a:t>
            </a:r>
            <a:r>
              <a:rPr lang="en-US" sz="2700" dirty="0" smtClean="0">
                <a:latin typeface="Kruti Dev 010" pitchFamily="2" charset="0"/>
              </a:rPr>
              <a:t> </a:t>
            </a:r>
          </a:p>
          <a:p>
            <a:pPr algn="just">
              <a:lnSpc>
                <a:spcPct val="80000"/>
              </a:lnSpc>
              <a:buFont typeface="Wingdings" pitchFamily="2" charset="2"/>
              <a:buChar char="ü"/>
            </a:pPr>
            <a:r>
              <a:rPr lang="en-US" sz="2700" dirty="0" err="1" smtClean="0">
                <a:latin typeface="Kruti Dev 010" pitchFamily="2" charset="0"/>
              </a:rPr>
              <a:t>v|kslajpuk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dk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fodkl</a:t>
            </a:r>
            <a:endParaRPr lang="en-US" sz="2700" dirty="0" smtClean="0">
              <a:latin typeface="Kruti Dev 010" pitchFamily="2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Char char="ü"/>
            </a:pPr>
            <a:r>
              <a:rPr lang="en-US" sz="2700" b="1" dirty="0" err="1" smtClean="0">
                <a:latin typeface="Kruti Dev 010" pitchFamily="2" charset="0"/>
              </a:rPr>
              <a:t>MªkW¶V</a:t>
            </a:r>
            <a:r>
              <a:rPr lang="en-US" sz="2700" b="1" dirty="0" smtClean="0">
                <a:latin typeface="Kruti Dev 010" pitchFamily="2" charset="0"/>
              </a:rPr>
              <a:t> </a:t>
            </a:r>
            <a:r>
              <a:rPr lang="en-US" sz="2700" b="1" dirty="0" err="1" smtClean="0">
                <a:latin typeface="Kruti Dev 010" pitchFamily="2" charset="0"/>
              </a:rPr>
              <a:t>thihMhih</a:t>
            </a:r>
            <a:r>
              <a:rPr lang="en-US" sz="2700" b="1" dirty="0" smtClean="0">
                <a:latin typeface="Kruti Dev 010" pitchFamily="2" charset="0"/>
              </a:rPr>
              <a:t> </a:t>
            </a:r>
            <a:r>
              <a:rPr lang="en-US" sz="2700" dirty="0" smtClean="0">
                <a:latin typeface="Kruti Dev 010" pitchFamily="2" charset="0"/>
              </a:rPr>
              <a:t>%&amp; </a:t>
            </a:r>
          </a:p>
          <a:p>
            <a:pPr lvl="1">
              <a:buFont typeface="Arial" pitchFamily="34" charset="0"/>
              <a:buChar char="•"/>
            </a:pPr>
            <a:r>
              <a:rPr lang="en-US" sz="2700" dirty="0" err="1" smtClean="0">
                <a:latin typeface="Kruti Dev 010" pitchFamily="2" charset="0"/>
              </a:rPr>
              <a:t>Qslhys”ku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Vhe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cuk;k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tkuk</a:t>
            </a:r>
            <a:r>
              <a:rPr lang="en-US" sz="2700" dirty="0" smtClean="0">
                <a:latin typeface="Kruti Dev 010" pitchFamily="2" charset="0"/>
              </a:rPr>
              <a:t> A</a:t>
            </a:r>
          </a:p>
          <a:p>
            <a:pPr lvl="1">
              <a:buFont typeface="Arial" pitchFamily="34" charset="0"/>
              <a:buChar char="•"/>
            </a:pPr>
            <a:r>
              <a:rPr lang="en-US" sz="2700" dirty="0" err="1" smtClean="0">
                <a:latin typeface="Kruti Dev 010" pitchFamily="2" charset="0"/>
              </a:rPr>
              <a:t>xzke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iapk;r</a:t>
            </a:r>
            <a:r>
              <a:rPr lang="en-US" sz="2700" dirty="0" smtClean="0">
                <a:latin typeface="Kruti Dev 010" pitchFamily="2" charset="0"/>
              </a:rPr>
              <a:t> dh </a:t>
            </a:r>
            <a:r>
              <a:rPr lang="en-US" sz="2700" dirty="0" err="1" smtClean="0">
                <a:latin typeface="Kruti Dev 010" pitchFamily="2" charset="0"/>
              </a:rPr>
              <a:t>cSBd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cqykdj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igys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bl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ij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fopkj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djsa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rFkk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Qkbuy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izLrko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ysdj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xzke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iapk;r</a:t>
            </a:r>
            <a:r>
              <a:rPr lang="en-US" sz="2700" dirty="0" smtClean="0">
                <a:latin typeface="Kruti Dev 010" pitchFamily="2" charset="0"/>
              </a:rPr>
              <a:t> dh </a:t>
            </a:r>
            <a:r>
              <a:rPr lang="en-US" sz="2700" dirty="0" err="1" smtClean="0">
                <a:latin typeface="Kruti Dev 010" pitchFamily="2" charset="0"/>
              </a:rPr>
              <a:t>cSBd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esa</a:t>
            </a:r>
            <a:r>
              <a:rPr lang="en-US" sz="2700" dirty="0" smtClean="0">
                <a:latin typeface="Kruti Dev 010" pitchFamily="2" charset="0"/>
              </a:rPr>
              <a:t> </a:t>
            </a:r>
            <a:r>
              <a:rPr lang="en-US" sz="2700" dirty="0" err="1" smtClean="0">
                <a:latin typeface="Kruti Dev 010" pitchFamily="2" charset="0"/>
              </a:rPr>
              <a:t>tk;saA</a:t>
            </a:r>
            <a:endParaRPr lang="en-US" sz="2700" dirty="0" smtClean="0">
              <a:latin typeface="Kruti Dev 01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641711" y="329096"/>
            <a:ext cx="2083443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</a:t>
            </a:r>
            <a:r>
              <a:rPr lang="en-US" sz="2000" b="1" dirty="0" err="1" smtClean="0">
                <a:latin typeface="Kruti Dev 010" pitchFamily="2" charset="0"/>
              </a:rPr>
              <a:t>xk¡o</a:t>
            </a:r>
            <a:r>
              <a:rPr lang="en-US" sz="2000" b="1" dirty="0" smtClean="0">
                <a:latin typeface="Kruti Dev 010" pitchFamily="2" charset="0"/>
              </a:rPr>
              <a:t>] </a:t>
            </a:r>
            <a:r>
              <a:rPr lang="en-US" sz="2000" b="1" dirty="0" err="1" smtClean="0">
                <a:latin typeface="Kruti Dev 010" pitchFamily="2" charset="0"/>
              </a:rPr>
              <a:t>gej</a:t>
            </a:r>
            <a:r>
              <a:rPr lang="en-US" sz="2000" b="1" dirty="0" smtClean="0">
                <a:latin typeface="Kruti Dev 010" pitchFamily="2" charset="0"/>
              </a:rPr>
              <a:t> ;</a:t>
            </a:r>
            <a:r>
              <a:rPr lang="en-US" sz="2000" b="1" dirty="0" err="1" smtClean="0">
                <a:latin typeface="Kruti Dev 010" pitchFamily="2" charset="0"/>
              </a:rPr>
              <a:t>kstuk</a:t>
            </a:r>
            <a:endParaRPr lang="en-US" sz="2000" b="1" dirty="0">
              <a:latin typeface="Kruti Dev 01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D2C4BFA1-2075-4901-9E24-E41D1FDD51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1155481" y="498348"/>
            <a:ext cx="9902663" cy="5861304"/>
            <a:chOff x="1155481" y="498348"/>
            <a:chExt cx="9902663" cy="5861304"/>
          </a:xfrm>
        </p:grpSpPr>
        <p:sp>
          <p:nvSpPr>
            <p:cNvPr id="8" name="Oval 5">
              <a:extLst>
                <a:ext uri="{FF2B5EF4-FFF2-40B4-BE49-F238E27FC236}">
                  <a16:creationId xmlns:a16="http://schemas.microsoft.com/office/drawing/2014/main" xmlns="" id="{985A7375-E3AF-4F5C-85AE-17E8832952C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55481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xmlns="" id="{F0307F65-8304-4FA8-A841-D4D7625411B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196840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</p:sp>
        <p:sp>
          <p:nvSpPr>
            <p:cNvPr id="10" name="Oval 5">
              <a:extLst>
                <a:ext uri="{FF2B5EF4-FFF2-40B4-BE49-F238E27FC236}">
                  <a16:creationId xmlns:a16="http://schemas.microsoft.com/office/drawing/2014/main" xmlns="" id="{C8B8394C-136F-4E05-A002-D93A5E79CD5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65348" y="498348"/>
              <a:ext cx="5861304" cy="5861304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053FB2EE-284F-4C87-AB3D-BBF87A9FAB9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514600"/>
            <a:ext cx="12192000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776538"/>
            <a:ext cx="9144000" cy="138118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kern="1200">
                <a:solidFill>
                  <a:schemeClr val="bg2"/>
                </a:solidFill>
                <a:latin typeface="+mj-lt"/>
                <a:ea typeface="+mj-ea"/>
                <a:cs typeface="+mj-cs"/>
              </a:rPr>
              <a:t>Thank You. </a:t>
            </a:r>
          </a:p>
        </p:txBody>
      </p:sp>
    </p:spTree>
    <p:extLst>
      <p:ext uri="{BB962C8B-B14F-4D97-AF65-F5344CB8AC3E}">
        <p14:creationId xmlns:p14="http://schemas.microsoft.com/office/powerpoint/2010/main" xmlns="" val="5517060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2501</TotalTime>
  <Words>966</Words>
  <Application>Microsoft Office PowerPoint</Application>
  <PresentationFormat>Custom</PresentationFormat>
  <Paragraphs>108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Solstice</vt:lpstr>
      <vt:lpstr>GPDP 2020-21 13/09/2019 </vt:lpstr>
      <vt:lpstr>thihMhih dh dk;Z ;kstuk</vt:lpstr>
      <vt:lpstr>thihMhih dh dk;Z ;kstuk</vt:lpstr>
      <vt:lpstr>thihMhih dh dk;Z ;kstuk</vt:lpstr>
      <vt:lpstr>thihMhih dh dk;Z ;kstuk</vt:lpstr>
      <vt:lpstr>thihMhih dh dk;Z ;kstuk</vt:lpstr>
      <vt:lpstr>thihMhih dh dk;Z ;kstuk</vt:lpstr>
      <vt:lpstr>thihMhih dh dk;Z ;kstuk</vt:lpstr>
      <vt:lpstr>thihMhih dh dk;Z ;kstuk</vt:lpstr>
      <vt:lpstr>thihMhih dh dk;Z ;kstuk</vt:lpstr>
      <vt:lpstr>thihMhih dh dk;Z ;kstuk</vt:lpstr>
      <vt:lpstr>thihMhih dh dk;Z ;kstuk</vt:lpstr>
      <vt:lpstr>Thank You.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Gram Panchayat Development Plan Campaign 2019-20  State Executive Committee Meeting 26th September’18</dc:title>
  <dc:creator>Chintan Raj</dc:creator>
  <cp:lastModifiedBy>Windows User</cp:lastModifiedBy>
  <cp:revision>229</cp:revision>
  <cp:lastPrinted>2018-09-28T08:33:40Z</cp:lastPrinted>
  <dcterms:created xsi:type="dcterms:W3CDTF">2018-09-24T01:37:41Z</dcterms:created>
  <dcterms:modified xsi:type="dcterms:W3CDTF">2019-09-16T06:00:17Z</dcterms:modified>
</cp:coreProperties>
</file>