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71" r:id="rId6"/>
    <p:sldId id="269" r:id="rId7"/>
    <p:sldId id="270" r:id="rId8"/>
    <p:sldId id="276" r:id="rId9"/>
    <p:sldId id="272" r:id="rId10"/>
    <p:sldId id="273" r:id="rId11"/>
    <p:sldId id="274" r:id="rId12"/>
    <p:sldId id="275" r:id="rId13"/>
    <p:sldId id="278" r:id="rId14"/>
    <p:sldId id="277" r:id="rId15"/>
    <p:sldId id="279" r:id="rId16"/>
    <p:sldId id="280" r:id="rId17"/>
    <p:sldId id="295" r:id="rId18"/>
    <p:sldId id="281" r:id="rId19"/>
    <p:sldId id="282" r:id="rId20"/>
    <p:sldId id="292" r:id="rId21"/>
    <p:sldId id="293" r:id="rId22"/>
    <p:sldId id="294" r:id="rId23"/>
    <p:sldId id="283" r:id="rId24"/>
    <p:sldId id="284" r:id="rId25"/>
    <p:sldId id="285" r:id="rId26"/>
    <p:sldId id="286" r:id="rId27"/>
    <p:sldId id="287" r:id="rId28"/>
    <p:sldId id="288" r:id="rId29"/>
    <p:sldId id="291" r:id="rId30"/>
    <p:sldId id="289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12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371601"/>
            <a:ext cx="8534400" cy="3352799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Nudi 01 e" pitchFamily="2" charset="0"/>
              </a:rPr>
              <a:t>«</a:t>
            </a:r>
            <a:r>
              <a:rPr lang="en-US" sz="6000" b="1" dirty="0" err="1" smtClean="0">
                <a:latin typeface="Nudi 01 e" pitchFamily="2" charset="0"/>
              </a:rPr>
              <a:t>ÄµÀ£ï</a:t>
            </a:r>
            <a:r>
              <a:rPr lang="en-US" sz="6000" b="1" dirty="0" smtClean="0">
                <a:latin typeface="Nudi 01 e" pitchFamily="2" charset="0"/>
              </a:rPr>
              <a:t> </a:t>
            </a:r>
            <a:r>
              <a:rPr lang="en-US" sz="6000" b="1" dirty="0" err="1" smtClean="0">
                <a:latin typeface="Nudi 01 e" pitchFamily="2" charset="0"/>
              </a:rPr>
              <a:t>CAvÉÆåÃzÀAiÀÄ</a:t>
            </a:r>
            <a:endParaRPr lang="en-IN" sz="6000" b="1" dirty="0">
              <a:latin typeface="Nudi 01 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latin typeface="Nudi 01 e" pitchFamily="2" charset="0"/>
              </a:rPr>
              <a:t>¥</a:t>
            </a:r>
            <a:r>
              <a:rPr lang="en-US" sz="4800" b="1" dirty="0" err="1" smtClean="0">
                <a:latin typeface="Nudi 01 e" pitchFamily="2" charset="0"/>
              </a:rPr>
              <a:t>ÀjZÀAiÀÄ</a:t>
            </a:r>
            <a:endParaRPr lang="en-IN" sz="4800" b="1" dirty="0">
              <a:latin typeface="Nudi 01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5" y="1143000"/>
            <a:ext cx="8915400" cy="54102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>
                <a:latin typeface="Nudi 01 e" pitchFamily="2" charset="0"/>
              </a:rPr>
              <a:t>«</a:t>
            </a:r>
            <a:r>
              <a:rPr lang="en-US" dirty="0" err="1" smtClean="0">
                <a:latin typeface="Nudi 01 e" pitchFamily="2" charset="0"/>
              </a:rPr>
              <a:t>ÄµÀ£ï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CAvÉÆåÃzÀAiÀÄ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MAzÀÄ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MUÀÆÎr¸ÀÄ«PÉAiÀÄ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PÁAiÀÄðZËPÀmÁÖVzÀÄÝ</a:t>
            </a:r>
            <a:r>
              <a:rPr lang="en-US" dirty="0" smtClean="0">
                <a:latin typeface="Nudi 01 e" pitchFamily="2" charset="0"/>
              </a:rPr>
              <a:t>, </a:t>
            </a:r>
            <a:r>
              <a:rPr lang="en-US" dirty="0" err="1" smtClean="0">
                <a:latin typeface="Nudi 01 e" pitchFamily="2" charset="0"/>
              </a:rPr>
              <a:t>fÃªÀ£ÀªÀÄlÖ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fÃªÀ£ÉÆÃ¥ÁAiÀÄUÀ¼À ªÉÄÃ°£À §</a:t>
            </a:r>
            <a:r>
              <a:rPr lang="en-US" dirty="0" err="1" smtClean="0">
                <a:latin typeface="Nudi 01 e" pitchFamily="2" charset="0"/>
              </a:rPr>
              <a:t>zÀ¯ÁªÀuÉ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sÀ°vÁA±ÀªÀ£ÀÄß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ÀjuÁªÀÄPÁjAiÀiÁV</a:t>
            </a:r>
            <a:r>
              <a:rPr lang="en-US" dirty="0" smtClean="0">
                <a:latin typeface="Nudi 01 e" pitchFamily="2" charset="0"/>
              </a:rPr>
              <a:t> C¼ÉAiÀÄÄªÀ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GvÀÛgÀzÁ¬ÄvÀéªÀ£ÀÄß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vÀgÀªÀÅ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ÁzsÀ£ÀªÁUÀ°zÉ</a:t>
            </a:r>
            <a:r>
              <a:rPr lang="en-US" dirty="0" smtClean="0">
                <a:latin typeface="Nudi 01 e" pitchFamily="2" charset="0"/>
              </a:rPr>
              <a:t>. </a:t>
            </a:r>
          </a:p>
          <a:p>
            <a:pPr algn="just"/>
            <a:endParaRPr lang="en-US" dirty="0" smtClean="0">
              <a:latin typeface="Nudi 01 e" pitchFamily="2" charset="0"/>
            </a:endParaRPr>
          </a:p>
          <a:p>
            <a:pPr algn="just"/>
            <a:r>
              <a:rPr lang="en-US" dirty="0" err="1" smtClean="0">
                <a:latin typeface="Nudi 01 e" pitchFamily="2" charset="0"/>
              </a:rPr>
              <a:t>MUÀÆÎqÀÄ«PÉ¬ÄAzÀ</a:t>
            </a:r>
            <a:r>
              <a:rPr lang="en-US" dirty="0" smtClean="0">
                <a:latin typeface="Nudi 01 e" pitchFamily="2" charset="0"/>
              </a:rPr>
              <a:t> £</a:t>
            </a:r>
            <a:r>
              <a:rPr lang="en-US" dirty="0" err="1" smtClean="0">
                <a:latin typeface="Nudi 01 e" pitchFamily="2" charset="0"/>
              </a:rPr>
              <a:t>ÉÊdªÁzÀ</a:t>
            </a:r>
            <a:r>
              <a:rPr lang="en-US" dirty="0" smtClean="0">
                <a:latin typeface="Nudi 01 e" pitchFamily="2" charset="0"/>
              </a:rPr>
              <a:t> §</a:t>
            </a:r>
            <a:r>
              <a:rPr lang="en-US" dirty="0" err="1" smtClean="0">
                <a:latin typeface="Nudi 01 e" pitchFamily="2" charset="0"/>
              </a:rPr>
              <a:t>zÀ¯ÁªÀuÉAiÀÄ£ÀÄß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PÁt</a:t>
            </a:r>
            <a:r>
              <a:rPr lang="en-US" dirty="0" smtClean="0">
                <a:latin typeface="Nudi 01 e" pitchFamily="2" charset="0"/>
              </a:rPr>
              <a:t>§º</a:t>
            </a:r>
            <a:r>
              <a:rPr lang="en-US" dirty="0" err="1" smtClean="0">
                <a:latin typeface="Nudi 01 e" pitchFamily="2" charset="0"/>
              </a:rPr>
              <a:t>ÀÄzÁVzÉ</a:t>
            </a:r>
            <a:endParaRPr lang="en-US" dirty="0" smtClean="0">
              <a:latin typeface="Nudi 01 e" pitchFamily="2" charset="0"/>
            </a:endParaRPr>
          </a:p>
          <a:p>
            <a:pPr algn="just"/>
            <a:endParaRPr lang="en-US" dirty="0" smtClean="0">
              <a:latin typeface="Nudi 01 e" pitchFamily="2" charset="0"/>
            </a:endParaRPr>
          </a:p>
          <a:p>
            <a:pPr algn="just"/>
            <a:r>
              <a:rPr lang="en-US" dirty="0" smtClean="0">
                <a:latin typeface="Nudi 01 e" pitchFamily="2" charset="0"/>
              </a:rPr>
              <a:t>§</a:t>
            </a:r>
            <a:r>
              <a:rPr lang="en-US" dirty="0" err="1" smtClean="0">
                <a:latin typeface="Nudi 01 e" pitchFamily="2" charset="0"/>
              </a:rPr>
              <a:t>qÀvÀ£ÀzÀ</a:t>
            </a:r>
            <a:r>
              <a:rPr lang="en-US" dirty="0" smtClean="0">
                <a:latin typeface="Nudi 01 e" pitchFamily="2" charset="0"/>
              </a:rPr>
              <a:t> ««</a:t>
            </a:r>
            <a:r>
              <a:rPr lang="en-US" dirty="0" err="1" smtClean="0">
                <a:latin typeface="Nudi 01 e" pitchFamily="2" charset="0"/>
              </a:rPr>
              <a:t>zsÀ</a:t>
            </a:r>
            <a:r>
              <a:rPr lang="en-US" dirty="0" smtClean="0">
                <a:latin typeface="Nudi 01 e" pitchFamily="2" charset="0"/>
              </a:rPr>
              <a:t> DAiÀiÁªÀÄUÀ¼À£ÀÄß </a:t>
            </a:r>
            <a:r>
              <a:rPr lang="en-US" dirty="0" err="1" smtClean="0">
                <a:latin typeface="Nudi 01 e" pitchFamily="2" charset="0"/>
              </a:rPr>
              <a:t>eÉÆvÉ-eÉÆvÉAiÀÄ°è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ÀjºÀj¸À</a:t>
            </a:r>
            <a:r>
              <a:rPr lang="en-US" dirty="0" smtClean="0">
                <a:latin typeface="Nudi 01 e" pitchFamily="2" charset="0"/>
              </a:rPr>
              <a:t>§º</a:t>
            </a:r>
            <a:r>
              <a:rPr lang="en-US" dirty="0" err="1" smtClean="0">
                <a:latin typeface="Nudi 01 e" pitchFamily="2" charset="0"/>
              </a:rPr>
              <a:t>ÀÄzÁVzÉ</a:t>
            </a:r>
            <a:endParaRPr lang="en-IN" dirty="0">
              <a:latin typeface="Nudi 01 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latin typeface="Nudi 01 e" pitchFamily="2" charset="0"/>
              </a:rPr>
              <a:t>GzÉÝÃ±À</a:t>
            </a:r>
            <a:endParaRPr lang="en-IN" sz="4800" dirty="0">
              <a:latin typeface="Nudi 01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5" y="1143000"/>
            <a:ext cx="8784075" cy="5334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600" dirty="0" smtClean="0">
                <a:latin typeface="Nudi 01 e" pitchFamily="2" charset="0"/>
              </a:rPr>
              <a:t>«</a:t>
            </a:r>
            <a:r>
              <a:rPr lang="en-US" sz="3600" dirty="0" err="1" smtClean="0">
                <a:latin typeface="Nudi 01 e" pitchFamily="2" charset="0"/>
              </a:rPr>
              <a:t>ÄµÀ£ï</a:t>
            </a:r>
            <a:r>
              <a:rPr lang="en-US" sz="3600" dirty="0" smtClean="0">
                <a:latin typeface="Nudi 01 e" pitchFamily="2" charset="0"/>
              </a:rPr>
              <a:t> </a:t>
            </a:r>
            <a:r>
              <a:rPr lang="en-US" sz="3600" dirty="0" err="1" smtClean="0">
                <a:latin typeface="Nudi 01 e" pitchFamily="2" charset="0"/>
              </a:rPr>
              <a:t>CAvÉÆåÃzÀAiÀÄ</a:t>
            </a:r>
            <a:r>
              <a:rPr lang="en-US" sz="3600" dirty="0" smtClean="0">
                <a:latin typeface="Nudi 01 e" pitchFamily="2" charset="0"/>
              </a:rPr>
              <a:t> </a:t>
            </a:r>
            <a:r>
              <a:rPr lang="en-US" sz="3600" dirty="0" err="1" smtClean="0">
                <a:latin typeface="Nudi 01 e" pitchFamily="2" charset="0"/>
              </a:rPr>
              <a:t>eÁj</a:t>
            </a:r>
            <a:r>
              <a:rPr lang="en-US" sz="3600" dirty="0" smtClean="0">
                <a:latin typeface="Nudi 01 e" pitchFamily="2" charset="0"/>
              </a:rPr>
              <a:t> ª</a:t>
            </a:r>
            <a:r>
              <a:rPr lang="en-US" sz="3600" dirty="0" err="1" smtClean="0">
                <a:latin typeface="Nudi 01 e" pitchFamily="2" charset="0"/>
              </a:rPr>
              <a:t>ÀiÁqÀÄwÛgÀÄªÀ</a:t>
            </a:r>
            <a:r>
              <a:rPr lang="en-US" sz="3600" dirty="0" smtClean="0">
                <a:latin typeface="Nudi 01 e" pitchFamily="2" charset="0"/>
              </a:rPr>
              <a:t> ¥</a:t>
            </a:r>
            <a:r>
              <a:rPr lang="en-US" sz="3600" dirty="0" err="1" smtClean="0">
                <a:latin typeface="Nudi 01 e" pitchFamily="2" charset="0"/>
              </a:rPr>
              <a:t>ÀæªÀÄÄR</a:t>
            </a:r>
            <a:r>
              <a:rPr lang="en-US" sz="3600" dirty="0" smtClean="0">
                <a:latin typeface="Nudi 01 e" pitchFamily="2" charset="0"/>
              </a:rPr>
              <a:t> </a:t>
            </a:r>
            <a:r>
              <a:rPr lang="en-US" sz="3600" dirty="0" err="1" smtClean="0">
                <a:latin typeface="Nudi 01 e" pitchFamily="2" charset="0"/>
              </a:rPr>
              <a:t>GzÉÝÃ±ÀªÉAzÀgÉ</a:t>
            </a:r>
            <a:r>
              <a:rPr lang="en-US" sz="3600" dirty="0" smtClean="0">
                <a:latin typeface="Nudi 01 e" pitchFamily="2" charset="0"/>
              </a:rPr>
              <a:t>:-</a:t>
            </a:r>
          </a:p>
          <a:p>
            <a:pPr lvl="1" algn="just"/>
            <a:r>
              <a:rPr lang="en-US" sz="3600" dirty="0" err="1" smtClean="0">
                <a:latin typeface="Nudi 01 e" pitchFamily="2" charset="0"/>
              </a:rPr>
              <a:t>UÁæªÀÄ</a:t>
            </a:r>
            <a:r>
              <a:rPr lang="en-US" sz="3600" dirty="0" smtClean="0">
                <a:latin typeface="Nudi 01 e" pitchFamily="2" charset="0"/>
              </a:rPr>
              <a:t> ¥ÀAZÁAiÀÄwUÀ¼À£ÀÄß §</a:t>
            </a:r>
            <a:r>
              <a:rPr lang="en-US" sz="3600" dirty="0" err="1" smtClean="0">
                <a:latin typeface="Nudi 01 e" pitchFamily="2" charset="0"/>
              </a:rPr>
              <a:t>qÀvÀ£À</a:t>
            </a:r>
            <a:r>
              <a:rPr lang="en-US" sz="3600" dirty="0" smtClean="0">
                <a:latin typeface="Nudi 01 e" pitchFamily="2" charset="0"/>
              </a:rPr>
              <a:t> ª</a:t>
            </a:r>
            <a:r>
              <a:rPr lang="en-US" sz="3600" dirty="0" err="1" smtClean="0">
                <a:latin typeface="Nudi 01 e" pitchFamily="2" charset="0"/>
              </a:rPr>
              <a:t>ÀÄÄPÀÛªÀ£ÁßV¸ÀÄªÀÅzÀÄ</a:t>
            </a:r>
            <a:endParaRPr lang="en-US" sz="3600" dirty="0" smtClean="0">
              <a:latin typeface="Nudi 01 e" pitchFamily="2" charset="0"/>
            </a:endParaRPr>
          </a:p>
          <a:p>
            <a:pPr lvl="1" algn="just"/>
            <a:r>
              <a:rPr lang="en-US" sz="3600" dirty="0" err="1" smtClean="0">
                <a:latin typeface="Nudi 01 e" pitchFamily="2" charset="0"/>
              </a:rPr>
              <a:t>UÁæªÀÄ</a:t>
            </a:r>
            <a:r>
              <a:rPr lang="en-US" sz="3600" dirty="0" smtClean="0">
                <a:latin typeface="Nudi 01 e" pitchFamily="2" charset="0"/>
              </a:rPr>
              <a:t> ¥</a:t>
            </a:r>
            <a:r>
              <a:rPr lang="en-US" sz="3600" dirty="0" err="1" smtClean="0">
                <a:latin typeface="Nudi 01 e" pitchFamily="2" charset="0"/>
              </a:rPr>
              <a:t>ÀAZÁAiÀÄwAiÀÄ</a:t>
            </a:r>
            <a:r>
              <a:rPr lang="en-US" sz="3600" dirty="0" smtClean="0">
                <a:latin typeface="Nudi 01 e" pitchFamily="2" charset="0"/>
              </a:rPr>
              <a:t> </a:t>
            </a:r>
            <a:r>
              <a:rPr lang="en-US" sz="3600" dirty="0" err="1" smtClean="0">
                <a:latin typeface="Nudi 01 e" pitchFamily="2" charset="0"/>
              </a:rPr>
              <a:t>C©üªÀÈ¢ÞAiÀÄ°è£À</a:t>
            </a:r>
            <a:r>
              <a:rPr lang="en-US" sz="3600" dirty="0" smtClean="0">
                <a:latin typeface="Nudi 01 e" pitchFamily="2" charset="0"/>
              </a:rPr>
              <a:t> </a:t>
            </a:r>
            <a:r>
              <a:rPr lang="en-US" sz="3600" dirty="0" err="1" smtClean="0">
                <a:latin typeface="Nudi 01 e" pitchFamily="2" charset="0"/>
              </a:rPr>
              <a:t>CAvÀgÀzÀ</a:t>
            </a:r>
            <a:r>
              <a:rPr lang="en-US" sz="3600" dirty="0" smtClean="0">
                <a:latin typeface="Nudi 01 e" pitchFamily="2" charset="0"/>
              </a:rPr>
              <a:t> ª</a:t>
            </a:r>
            <a:r>
              <a:rPr lang="en-US" sz="3600" dirty="0" err="1" smtClean="0">
                <a:latin typeface="Nudi 01 e" pitchFamily="2" charset="0"/>
              </a:rPr>
              <a:t>ÀgÀ</a:t>
            </a:r>
            <a:r>
              <a:rPr lang="en-US" sz="3600" dirty="0" smtClean="0">
                <a:latin typeface="Nudi 01 e" pitchFamily="2" charset="0"/>
              </a:rPr>
              <a:t>¢ ¹zÀÝªÁUÀÄªÀÅzÀÄ</a:t>
            </a:r>
          </a:p>
          <a:p>
            <a:pPr lvl="1" algn="just"/>
            <a:r>
              <a:rPr lang="en-US" sz="3600" dirty="0" err="1" smtClean="0">
                <a:latin typeface="Nudi 01 e" pitchFamily="2" charset="0"/>
              </a:rPr>
              <a:t>UÁæªÀÄ</a:t>
            </a:r>
            <a:r>
              <a:rPr lang="en-US" sz="3600" dirty="0" smtClean="0">
                <a:latin typeface="Nudi 01 e" pitchFamily="2" charset="0"/>
              </a:rPr>
              <a:t> ¥ÀAZÁAiÀÄwUÀ¼À£ÀÄß ±</a:t>
            </a:r>
            <a:r>
              <a:rPr lang="en-US" sz="3600" dirty="0" err="1" smtClean="0">
                <a:latin typeface="Nudi 01 e" pitchFamily="2" charset="0"/>
              </a:rPr>
              <a:t>ÉæÃtÂPÀj¸ÀÄªÀÅzÀÄ</a:t>
            </a:r>
            <a:endParaRPr lang="en-US" sz="3600" dirty="0" smtClean="0">
              <a:latin typeface="Nudi 01 e" pitchFamily="2" charset="0"/>
            </a:endParaRPr>
          </a:p>
          <a:p>
            <a:pPr lvl="1" algn="just"/>
            <a:endParaRPr lang="en-IN" sz="3600" dirty="0">
              <a:latin typeface="Nudi 01 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Nudi 01 e" pitchFamily="2" charset="0"/>
              </a:rPr>
              <a:t>«</a:t>
            </a:r>
            <a:r>
              <a:rPr lang="en-US" sz="4800" b="1" dirty="0" err="1" smtClean="0">
                <a:latin typeface="Nudi 01 e" pitchFamily="2" charset="0"/>
              </a:rPr>
              <a:t>ÄµÀ£ï</a:t>
            </a:r>
            <a:r>
              <a:rPr lang="en-US" sz="4800" b="1" dirty="0" smtClean="0">
                <a:latin typeface="Nudi 01 e" pitchFamily="2" charset="0"/>
              </a:rPr>
              <a:t> </a:t>
            </a:r>
            <a:r>
              <a:rPr lang="en-US" sz="4800" b="1" dirty="0" err="1" smtClean="0">
                <a:latin typeface="Nudi 01 e" pitchFamily="2" charset="0"/>
              </a:rPr>
              <a:t>CAvÉÆåÃzÀAiÀÄzÀ°ègÀÄªÀ</a:t>
            </a:r>
            <a:r>
              <a:rPr lang="en-US" sz="4800" b="1" dirty="0" smtClean="0">
                <a:latin typeface="Nudi 01 e" pitchFamily="2" charset="0"/>
              </a:rPr>
              <a:t> º</a:t>
            </a:r>
            <a:r>
              <a:rPr lang="en-US" sz="4800" b="1" dirty="0" err="1" smtClean="0">
                <a:latin typeface="Nudi 01 e" pitchFamily="2" charset="0"/>
              </a:rPr>
              <a:t>ÉÆ¸ÀvÀ£À</a:t>
            </a:r>
            <a:endParaRPr lang="en-IN" sz="4800" b="1" dirty="0">
              <a:latin typeface="Nudi 01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5" y="1066800"/>
            <a:ext cx="8915400" cy="5410200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>
                <a:latin typeface="Nudi 01 e" pitchFamily="2" charset="0"/>
              </a:rPr>
              <a:t>PÀÄlÄA</a:t>
            </a:r>
            <a:r>
              <a:rPr lang="en-US" dirty="0" smtClean="0">
                <a:latin typeface="Nudi 01 e" pitchFamily="2" charset="0"/>
              </a:rPr>
              <a:t>§ / </a:t>
            </a:r>
            <a:r>
              <a:rPr lang="en-US" dirty="0" err="1" smtClean="0">
                <a:latin typeface="Nudi 01 e" pitchFamily="2" charset="0"/>
              </a:rPr>
              <a:t>UÁæ.¥ÀA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AiÀÄ£Àß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WÀlPÀªÁV</a:t>
            </a:r>
            <a:r>
              <a:rPr lang="en-US" dirty="0" smtClean="0">
                <a:latin typeface="Nudi 01 e" pitchFamily="2" charset="0"/>
              </a:rPr>
              <a:t> ¥ÀjUÀtÂ¹ </a:t>
            </a:r>
            <a:r>
              <a:rPr lang="en-US" dirty="0" err="1" smtClean="0">
                <a:latin typeface="Nudi 01 e" pitchFamily="2" charset="0"/>
              </a:rPr>
              <a:t>MUÀÆÎr¸ÀÄ«PÉAiÀÄ</a:t>
            </a:r>
            <a:r>
              <a:rPr lang="en-US" dirty="0" smtClean="0">
                <a:latin typeface="Nudi 01 e" pitchFamily="2" charset="0"/>
              </a:rPr>
              <a:t> PÁAiÀÄðPÀæªÀÄUÀ¼ÀÄ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¸ÀA¥ÀÆtðUÉÆ½¸ÀÄªÀ </a:t>
            </a:r>
            <a:r>
              <a:rPr lang="en-US" dirty="0" err="1" smtClean="0">
                <a:latin typeface="Nudi 01 e" pitchFamily="2" charset="0"/>
              </a:rPr>
              <a:t>PÁAiÀÄð«zsÁ£À</a:t>
            </a:r>
            <a:endParaRPr lang="en-US" dirty="0" smtClean="0">
              <a:latin typeface="Nudi 01 e" pitchFamily="2" charset="0"/>
            </a:endParaRPr>
          </a:p>
          <a:p>
            <a:pPr algn="just"/>
            <a:r>
              <a:rPr lang="en-US" dirty="0" smtClean="0">
                <a:latin typeface="Nudi 01 e" pitchFamily="2" charset="0"/>
              </a:rPr>
              <a:t>§</a:t>
            </a:r>
            <a:r>
              <a:rPr lang="en-US" dirty="0" err="1" smtClean="0">
                <a:latin typeface="Nudi 01 e" pitchFamily="2" charset="0"/>
              </a:rPr>
              <a:t>qÀvÀ£ÀªÀ£ÀÄß</a:t>
            </a:r>
            <a:r>
              <a:rPr lang="en-US" dirty="0" smtClean="0">
                <a:latin typeface="Nudi 01 e" pitchFamily="2" charset="0"/>
              </a:rPr>
              <a:t> ¤ª</a:t>
            </a:r>
            <a:r>
              <a:rPr lang="en-US" dirty="0" err="1" smtClean="0">
                <a:latin typeface="Nudi 01 e" pitchFamily="2" charset="0"/>
              </a:rPr>
              <a:t>ÀÄÆð</a:t>
            </a:r>
            <a:r>
              <a:rPr lang="en-US" dirty="0" smtClean="0">
                <a:latin typeface="Nudi 01 e" pitchFamily="2" charset="0"/>
              </a:rPr>
              <a:t>®£ÉUÉÆ½¸À®Ä ««</a:t>
            </a:r>
            <a:r>
              <a:rPr lang="en-US" dirty="0" err="1" smtClean="0">
                <a:latin typeface="Nudi 01 e" pitchFamily="2" charset="0"/>
              </a:rPr>
              <a:t>zsÀ</a:t>
            </a:r>
            <a:r>
              <a:rPr lang="en-US" dirty="0" smtClean="0">
                <a:latin typeface="Nudi 01 e" pitchFamily="2" charset="0"/>
              </a:rPr>
              <a:t> ¥ÀæAiÀÄvÀßUÀ¼ÀÄ</a:t>
            </a:r>
          </a:p>
          <a:p>
            <a:pPr algn="just"/>
            <a:r>
              <a:rPr lang="en-US" dirty="0" err="1" smtClean="0">
                <a:latin typeface="Nudi 01 e" pitchFamily="2" charset="0"/>
              </a:rPr>
              <a:t>MmÁÖV</a:t>
            </a:r>
            <a:r>
              <a:rPr lang="en-US" dirty="0" smtClean="0">
                <a:latin typeface="Nudi 01 e" pitchFamily="2" charset="0"/>
              </a:rPr>
              <a:t> ºÀ®ªÀÅ E¯ÁSÉUÀ¼ÀÄ </a:t>
            </a:r>
            <a:r>
              <a:rPr lang="en-US" dirty="0" err="1" smtClean="0">
                <a:latin typeface="Nudi 01 e" pitchFamily="2" charset="0"/>
              </a:rPr>
              <a:t>PÁAiÀÄð</a:t>
            </a:r>
            <a:r>
              <a:rPr lang="en-US" dirty="0" smtClean="0">
                <a:latin typeface="Nudi 01 e" pitchFamily="2" charset="0"/>
              </a:rPr>
              <a:t> ¤ª</a:t>
            </a:r>
            <a:r>
              <a:rPr lang="en-US" dirty="0" err="1" smtClean="0">
                <a:latin typeface="Nudi 01 e" pitchFamily="2" charset="0"/>
              </a:rPr>
              <a:t>Àð</a:t>
            </a:r>
            <a:r>
              <a:rPr lang="en-US" dirty="0" smtClean="0">
                <a:latin typeface="Nudi 01 e" pitchFamily="2" charset="0"/>
              </a:rPr>
              <a:t>»¸</a:t>
            </a:r>
            <a:r>
              <a:rPr lang="en-US" dirty="0" err="1" smtClean="0">
                <a:latin typeface="Nudi 01 e" pitchFamily="2" charset="0"/>
              </a:rPr>
              <a:t>ÀÄªÀÅzÀÄ</a:t>
            </a:r>
            <a:endParaRPr lang="en-US" dirty="0" smtClean="0">
              <a:latin typeface="Nudi 01 e" pitchFamily="2" charset="0"/>
            </a:endParaRPr>
          </a:p>
          <a:p>
            <a:pPr algn="just"/>
            <a:r>
              <a:rPr lang="en-US" dirty="0" smtClean="0">
                <a:latin typeface="Nudi 01 e" pitchFamily="2" charset="0"/>
              </a:rPr>
              <a:t>¸ÀÄ¹ÜgÀ </a:t>
            </a:r>
            <a:r>
              <a:rPr lang="en-US" dirty="0" err="1" smtClean="0">
                <a:latin typeface="Nudi 01 e" pitchFamily="2" charset="0"/>
              </a:rPr>
              <a:t>DyðPÀ</a:t>
            </a:r>
            <a:r>
              <a:rPr lang="en-US" dirty="0" smtClean="0">
                <a:latin typeface="Nudi 01 e" pitchFamily="2" charset="0"/>
              </a:rPr>
              <a:t> ZÀlÄªÀnPÉUÀ¼À </a:t>
            </a:r>
            <a:r>
              <a:rPr lang="en-US" dirty="0" err="1" smtClean="0">
                <a:latin typeface="Nudi 01 e" pitchFamily="2" charset="0"/>
              </a:rPr>
              <a:t>PÀqÉ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UÀªÀÄ£ÀºÀj¸ÀÄªÀÅzÀÄ</a:t>
            </a:r>
            <a:endParaRPr lang="en-US" dirty="0" smtClean="0">
              <a:latin typeface="Nudi 01 e" pitchFamily="2" charset="0"/>
            </a:endParaRPr>
          </a:p>
          <a:p>
            <a:pPr algn="just"/>
            <a:r>
              <a:rPr lang="en-US" dirty="0" err="1" smtClean="0">
                <a:latin typeface="Nudi 01 e" pitchFamily="2" charset="0"/>
              </a:rPr>
              <a:t>QgÀÄ</a:t>
            </a:r>
            <a:r>
              <a:rPr lang="en-US" dirty="0" smtClean="0">
                <a:latin typeface="Nudi 01 e" pitchFamily="2" charset="0"/>
              </a:rPr>
              <a:t> G¢ÝªÉÄUÀ¼À£ÀÄß ª</a:t>
            </a:r>
            <a:r>
              <a:rPr lang="en-US" dirty="0" err="1" smtClean="0">
                <a:latin typeface="Nudi 01 e" pitchFamily="2" charset="0"/>
              </a:rPr>
              <a:t>ÀiÁgÀÄPÀmÉÖUÉ</a:t>
            </a:r>
            <a:r>
              <a:rPr lang="en-US" dirty="0" smtClean="0">
                <a:latin typeface="Nudi 01 e" pitchFamily="2" charset="0"/>
              </a:rPr>
              <a:t> ¸</a:t>
            </a:r>
            <a:r>
              <a:rPr lang="en-US" dirty="0" err="1" smtClean="0">
                <a:latin typeface="Nudi 01 e" pitchFamily="2" charset="0"/>
              </a:rPr>
              <a:t>ÉÃ¥Àðr¸ÀÄªÀÅzÀÄ</a:t>
            </a:r>
            <a:endParaRPr lang="en-US" dirty="0" smtClean="0">
              <a:latin typeface="Nudi 01 e" pitchFamily="2" charset="0"/>
            </a:endParaRPr>
          </a:p>
          <a:p>
            <a:pPr algn="just"/>
            <a:r>
              <a:rPr lang="en-US" dirty="0" smtClean="0">
                <a:latin typeface="Nudi 01 e" pitchFamily="2" charset="0"/>
              </a:rPr>
              <a:t>¨</a:t>
            </a:r>
            <a:r>
              <a:rPr lang="en-US" dirty="0" err="1" smtClean="0">
                <a:latin typeface="Nudi 01 e" pitchFamily="2" charset="0"/>
              </a:rPr>
              <a:t>ÉÃ¸ï¯ÉÊ£ï</a:t>
            </a:r>
            <a:r>
              <a:rPr lang="en-US" dirty="0" smtClean="0">
                <a:latin typeface="Nudi 01 e" pitchFamily="2" charset="0"/>
              </a:rPr>
              <a:t> ª</a:t>
            </a:r>
            <a:r>
              <a:rPr lang="en-US" dirty="0" err="1" smtClean="0">
                <a:latin typeface="Nudi 01 e" pitchFamily="2" charset="0"/>
              </a:rPr>
              <a:t>ÀiÁ»wAiÉÆA¢UÉ</a:t>
            </a:r>
            <a:r>
              <a:rPr lang="en-US" dirty="0" smtClean="0">
                <a:latin typeface="Nudi 01 e" pitchFamily="2" charset="0"/>
              </a:rPr>
              <a:t> ¥</a:t>
            </a:r>
            <a:r>
              <a:rPr lang="en-US" dirty="0" err="1" smtClean="0">
                <a:latin typeface="Nudi 01 e" pitchFamily="2" charset="0"/>
              </a:rPr>
              <a:t>sÀ°vÁA±ÀªÀ£ÀÄß</a:t>
            </a:r>
            <a:r>
              <a:rPr lang="en-US" dirty="0" smtClean="0">
                <a:latin typeface="Nudi 01 e" pitchFamily="2" charset="0"/>
              </a:rPr>
              <a:t> C¼ÉAiÀÄÄªÀÅzÀÄ</a:t>
            </a:r>
            <a:endParaRPr lang="en-IN" dirty="0">
              <a:latin typeface="Nudi 01 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Nudi 01 e" pitchFamily="2" charset="0"/>
              </a:rPr>
              <a:t>«</a:t>
            </a:r>
            <a:r>
              <a:rPr lang="en-US" sz="4800" b="1" dirty="0" err="1" smtClean="0">
                <a:latin typeface="Nudi 01 e" pitchFamily="2" charset="0"/>
              </a:rPr>
              <a:t>ÄµÀ£ï</a:t>
            </a:r>
            <a:r>
              <a:rPr lang="en-US" sz="4800" b="1" dirty="0" smtClean="0">
                <a:latin typeface="Nudi 01 e" pitchFamily="2" charset="0"/>
              </a:rPr>
              <a:t> </a:t>
            </a:r>
            <a:r>
              <a:rPr lang="en-US" sz="4800" b="1" dirty="0" err="1" smtClean="0">
                <a:latin typeface="Nudi 01 e" pitchFamily="2" charset="0"/>
              </a:rPr>
              <a:t>CAvÉÆåÃzÀAiÀÄ</a:t>
            </a:r>
            <a:r>
              <a:rPr lang="en-US" sz="4800" b="1" dirty="0" smtClean="0">
                <a:latin typeface="Nudi 01 e" pitchFamily="2" charset="0"/>
              </a:rPr>
              <a:t> ºÀAvÀUÀ¼ÀÄ</a:t>
            </a:r>
            <a:endParaRPr lang="en-IN" sz="4800" b="1" dirty="0">
              <a:latin typeface="Nudi 01 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5" y="1066800"/>
            <a:ext cx="8915400" cy="541020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>
                <a:latin typeface="Nudi 01 e" pitchFamily="2" charset="0"/>
              </a:rPr>
              <a:t>º</a:t>
            </a:r>
            <a:r>
              <a:rPr lang="en-US" dirty="0" err="1" smtClean="0">
                <a:latin typeface="Nudi 01 e" pitchFamily="2" charset="0"/>
              </a:rPr>
              <a:t>ÀAvÀ</a:t>
            </a:r>
            <a:r>
              <a:rPr lang="en-US" dirty="0" smtClean="0">
                <a:latin typeface="Nudi 01 e" pitchFamily="2" charset="0"/>
              </a:rPr>
              <a:t> – 1 : 2017 – 50,000 </a:t>
            </a:r>
            <a:r>
              <a:rPr lang="en-US" dirty="0" err="1" smtClean="0">
                <a:latin typeface="Nudi 01 e" pitchFamily="2" charset="0"/>
              </a:rPr>
              <a:t>UÁæªÀÄ</a:t>
            </a:r>
            <a:r>
              <a:rPr lang="en-US" dirty="0" smtClean="0">
                <a:latin typeface="Nudi 01 e" pitchFamily="2" charset="0"/>
              </a:rPr>
              <a:t> ¥ÀAZÁAiÀÄwUÀ¼ÀÄ ª</a:t>
            </a:r>
            <a:r>
              <a:rPr lang="en-US" dirty="0" err="1" smtClean="0">
                <a:latin typeface="Nudi 01 e" pitchFamily="2" charset="0"/>
              </a:rPr>
              <a:t>ÀÄvÀÄÛ</a:t>
            </a:r>
            <a:r>
              <a:rPr lang="en-US" dirty="0" smtClean="0">
                <a:latin typeface="Nudi 01 e" pitchFamily="2" charset="0"/>
              </a:rPr>
              <a:t> 44 ¸ÀÆZÀåAPÀUÀ¼ÀÄ</a:t>
            </a:r>
          </a:p>
          <a:p>
            <a:pPr algn="just"/>
            <a:r>
              <a:rPr lang="en-IN" dirty="0" smtClean="0">
                <a:latin typeface="Nudi 01 e" pitchFamily="2" charset="0"/>
              </a:rPr>
              <a:t>º</a:t>
            </a:r>
            <a:r>
              <a:rPr lang="en-IN" dirty="0" err="1" smtClean="0">
                <a:latin typeface="Nudi 01 e" pitchFamily="2" charset="0"/>
              </a:rPr>
              <a:t>ÀAvÀ</a:t>
            </a:r>
            <a:r>
              <a:rPr lang="en-IN" dirty="0" smtClean="0">
                <a:latin typeface="Nudi 01 e" pitchFamily="2" charset="0"/>
              </a:rPr>
              <a:t> – 2 : 2018 – 2,00,000 </a:t>
            </a:r>
            <a:r>
              <a:rPr lang="en-IN" dirty="0" err="1" smtClean="0">
                <a:latin typeface="Nudi 01 e" pitchFamily="2" charset="0"/>
              </a:rPr>
              <a:t>UÁæªÀÄ</a:t>
            </a:r>
            <a:r>
              <a:rPr lang="en-IN" dirty="0" smtClean="0">
                <a:latin typeface="Nudi 01 e" pitchFamily="2" charset="0"/>
              </a:rPr>
              <a:t> ¥ÀAZÁAiÀÄwUÀ¼ÀÄ ª</a:t>
            </a:r>
            <a:r>
              <a:rPr lang="en-IN" dirty="0" err="1" smtClean="0">
                <a:latin typeface="Nudi 01 e" pitchFamily="2" charset="0"/>
              </a:rPr>
              <a:t>ÀÄvÀÄÛ</a:t>
            </a:r>
            <a:r>
              <a:rPr lang="en-IN" dirty="0" smtClean="0">
                <a:latin typeface="Nudi 01 e" pitchFamily="2" charset="0"/>
              </a:rPr>
              <a:t> 44 </a:t>
            </a:r>
            <a:r>
              <a:rPr lang="en-US" dirty="0" smtClean="0">
                <a:latin typeface="Nudi 01 e" pitchFamily="2" charset="0"/>
              </a:rPr>
              <a:t>¸ÀÆZÀåAPÀUÀ¼ÀÄ</a:t>
            </a:r>
          </a:p>
          <a:p>
            <a:pPr algn="just"/>
            <a:r>
              <a:rPr lang="en-US" dirty="0" smtClean="0">
                <a:latin typeface="Nudi 01 e" pitchFamily="2" charset="0"/>
              </a:rPr>
              <a:t>º</a:t>
            </a:r>
            <a:r>
              <a:rPr lang="en-US" dirty="0" err="1" smtClean="0">
                <a:latin typeface="Nudi 01 e" pitchFamily="2" charset="0"/>
              </a:rPr>
              <a:t>ÀAvÀ</a:t>
            </a:r>
            <a:r>
              <a:rPr lang="en-US" dirty="0" smtClean="0">
                <a:latin typeface="Nudi 01 e" pitchFamily="2" charset="0"/>
              </a:rPr>
              <a:t> – 3 : 2019 - </a:t>
            </a:r>
            <a:r>
              <a:rPr lang="en-US" dirty="0" err="1" smtClean="0">
                <a:latin typeface="Nudi 01 e" pitchFamily="2" charset="0"/>
              </a:rPr>
              <a:t>zÉÃ±ÀzÀ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J¯Áè</a:t>
            </a:r>
            <a:r>
              <a:rPr lang="en-US" dirty="0" smtClean="0">
                <a:latin typeface="Nudi 01 e" pitchFamily="2" charset="0"/>
              </a:rPr>
              <a:t> </a:t>
            </a:r>
            <a:r>
              <a:rPr lang="en-US" dirty="0" err="1" smtClean="0">
                <a:latin typeface="Nudi 01 e" pitchFamily="2" charset="0"/>
              </a:rPr>
              <a:t>UÁæªÀÄ</a:t>
            </a:r>
            <a:r>
              <a:rPr lang="en-US" dirty="0" smtClean="0">
                <a:latin typeface="Nudi 01 e" pitchFamily="2" charset="0"/>
              </a:rPr>
              <a:t> ¥ÀAZÁAiÀÄwUÀ¼ÀÄ </a:t>
            </a:r>
            <a:r>
              <a:rPr lang="en-IN" dirty="0" smtClean="0">
                <a:latin typeface="Nudi 01 e" pitchFamily="2" charset="0"/>
              </a:rPr>
              <a:t>		  ¸ÀÆZÀåAPÀUÀ¼À°è §</a:t>
            </a:r>
            <a:r>
              <a:rPr lang="en-IN" dirty="0" err="1" smtClean="0">
                <a:latin typeface="Nudi 01 e" pitchFamily="2" charset="0"/>
              </a:rPr>
              <a:t>zÀ¯ÁªÀuÉ</a:t>
            </a:r>
            <a:r>
              <a:rPr lang="en-IN" dirty="0" smtClean="0">
                <a:latin typeface="Nudi 01 e" pitchFamily="2" charset="0"/>
              </a:rPr>
              <a:t> </a:t>
            </a:r>
          </a:p>
          <a:p>
            <a:pPr lvl="4" algn="just"/>
            <a:r>
              <a:rPr lang="en-IN" sz="2800" dirty="0" smtClean="0">
                <a:latin typeface="Nudi 01 e" pitchFamily="2" charset="0"/>
              </a:rPr>
              <a:t>¨</a:t>
            </a:r>
            <a:r>
              <a:rPr lang="en-IN" sz="2800" dirty="0" err="1" smtClean="0">
                <a:latin typeface="Nudi 01 e" pitchFamily="2" charset="0"/>
              </a:rPr>
              <a:t>sÁUÀ</a:t>
            </a:r>
            <a:r>
              <a:rPr lang="en-IN" sz="2800" dirty="0" smtClean="0">
                <a:latin typeface="Nudi 01 e" pitchFamily="2" charset="0"/>
              </a:rPr>
              <a:t> – 1 : 29 ªÀ®AiÀÄUÀ¼ÀÄ – 107 ¸ÀÆZÀåAPÀUÀ¼ÀÄ</a:t>
            </a:r>
          </a:p>
          <a:p>
            <a:pPr lvl="4" algn="just"/>
            <a:r>
              <a:rPr lang="en-IN" sz="2800" dirty="0" smtClean="0">
                <a:latin typeface="Nudi 01 e" pitchFamily="2" charset="0"/>
              </a:rPr>
              <a:t>¨</a:t>
            </a:r>
            <a:r>
              <a:rPr lang="en-IN" sz="2800" dirty="0" err="1" smtClean="0">
                <a:latin typeface="Nudi 01 e" pitchFamily="2" charset="0"/>
              </a:rPr>
              <a:t>sÁUÀ</a:t>
            </a:r>
            <a:r>
              <a:rPr lang="en-IN" sz="2800" dirty="0" smtClean="0">
                <a:latin typeface="Nudi 01 e" pitchFamily="2" charset="0"/>
              </a:rPr>
              <a:t> – 2 : 5 «µÀAiÀÄUÀ¼ÀÄ – 31 ¸ÀÆZÀåAPÀUÀ¼ÀÄ</a:t>
            </a:r>
            <a:endParaRPr lang="en-US" sz="2800" dirty="0" smtClean="0">
              <a:latin typeface="Nudi 01 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7170" name="Picture 2" descr="C:\Users\ATI\Desktop\Captur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2931"/>
            <a:ext cx="8229600" cy="65005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8194" name="Picture 2" descr="C:\Users\ATI\Desktop\Captur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19" y="228600"/>
            <a:ext cx="8936297" cy="640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3D8BA-DE65-40E7-AB91-BE40100E2F0B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Areas covered in Part A &amp; B GP Survey </a:t>
            </a:r>
            <a:endParaRPr lang="en-IN" dirty="0"/>
          </a:p>
        </p:txBody>
      </p:sp>
      <p:sp>
        <p:nvSpPr>
          <p:cNvPr id="5" name="Rectangle 4"/>
          <p:cNvSpPr/>
          <p:nvPr/>
        </p:nvSpPr>
        <p:spPr>
          <a:xfrm>
            <a:off x="285720" y="690635"/>
            <a:ext cx="42862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PART-A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Basic parameters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Agriculture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Land Improvement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Animal Husbandry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Fisheries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Rural Housing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Drinking Water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Roads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Rural Electrification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Non-conventional energy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Poverty alleviation </a:t>
            </a:r>
            <a:r>
              <a:rPr lang="en-US" dirty="0" err="1" smtClean="0"/>
              <a:t>programme</a:t>
            </a:r>
            <a:r>
              <a:rPr lang="en-US" dirty="0" smtClean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Education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Vocational Education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Markets and Fairs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Health and Sanitation</a:t>
            </a:r>
          </a:p>
          <a:p>
            <a:pPr marL="342900" indent="-342900">
              <a:buFont typeface="+mj-lt"/>
              <a:buAutoNum type="arabicPeriod" startAt="16"/>
            </a:pPr>
            <a:r>
              <a:rPr lang="en-US" dirty="0" smtClean="0"/>
              <a:t>Women and Child Development </a:t>
            </a:r>
          </a:p>
          <a:p>
            <a:pPr marL="342900" indent="-342900">
              <a:buFont typeface="+mj-lt"/>
              <a:buAutoNum type="arabicPeriod" startAt="16"/>
            </a:pPr>
            <a:r>
              <a:rPr lang="en-US" dirty="0" smtClean="0"/>
              <a:t>Social welfare 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0" y="642918"/>
            <a:ext cx="428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Public Distribution System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Maintenance of community Assets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Family Welfare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Welfare of the Weaker Sections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Minor Irrigation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Social Forestry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Minor Forest Produce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Small Scale Industries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err="1" smtClean="0"/>
              <a:t>Khadi</a:t>
            </a:r>
            <a:r>
              <a:rPr lang="en-US" dirty="0" smtClean="0"/>
              <a:t>, Village and Cottage Industries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Fuel and Fodder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Adult and Non-Formal Education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Libraries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Cultural Activities </a:t>
            </a:r>
          </a:p>
          <a:p>
            <a:pPr marL="342900" indent="-342900">
              <a:buFont typeface="+mj-lt"/>
              <a:buAutoNum type="arabicPeriod" startAt="18"/>
            </a:pPr>
            <a:r>
              <a:rPr lang="en-US" dirty="0" smtClean="0"/>
              <a:t>Infrastructure 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4612385"/>
            <a:ext cx="42862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n-US" b="1" dirty="0" smtClean="0"/>
              <a:t>PART-B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Health and Nutrition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Social Security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Agriculture &amp; Livelihoods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Women Empowerment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Water Management and Efficiency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8273" y="457200"/>
            <a:ext cx="26182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N" sz="2800" dirty="0" smtClean="0">
                <a:solidFill>
                  <a:srgbClr val="0070C0"/>
                </a:solidFill>
                <a:latin typeface="Calibri" pitchFamily="34" charset="0"/>
                <a:cs typeface="Times New Roman" pitchFamily="18" charset="0"/>
              </a:rPr>
              <a:t>Tools To Be Used</a:t>
            </a:r>
            <a:endParaRPr lang="en-IN" sz="2800" dirty="0">
              <a:solidFill>
                <a:srgbClr val="0070C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1143000"/>
            <a:ext cx="762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Smart phone or Tablet</a:t>
            </a:r>
          </a:p>
          <a:p>
            <a:endParaRPr lang="en-US" sz="24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Mobile App ‘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Mission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Antyodaya</a:t>
            </a:r>
            <a:r>
              <a:rPr lang="en-US" sz="2400" dirty="0" smtClean="0">
                <a:latin typeface="Calibri" pitchFamily="34" charset="0"/>
              </a:rPr>
              <a:t>’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Mission Antyodaya Portal - 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http://missionantyodaya.nic.in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3235931"/>
            <a:ext cx="784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B050"/>
                </a:solidFill>
              </a:rPr>
              <a:t>Census 2011 </a:t>
            </a:r>
            <a:r>
              <a:rPr lang="en-US" dirty="0" smtClean="0">
                <a:solidFill>
                  <a:srgbClr val="00B050"/>
                </a:solidFill>
              </a:rPr>
              <a:t>Village Level Data will be Used as Reference/Guidance to the Data Collection Officials. ( To the extent  Feasible).</a:t>
            </a:r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610F-E9E2-42D9-AA79-1142C4A6473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8273" y="457200"/>
            <a:ext cx="23326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IN" sz="2800" dirty="0" smtClean="0">
                <a:solidFill>
                  <a:srgbClr val="0070C0"/>
                </a:solidFill>
                <a:latin typeface="Calibri" pitchFamily="34" charset="0"/>
                <a:cs typeface="Times New Roman" pitchFamily="18" charset="0"/>
              </a:rPr>
              <a:t>Types Of Users</a:t>
            </a:r>
            <a:endParaRPr lang="en-IN" sz="2800" dirty="0">
              <a:solidFill>
                <a:srgbClr val="0070C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273" y="1219200"/>
            <a:ext cx="8686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b="1" dirty="0" smtClean="0">
                <a:latin typeface="Calibri" pitchFamily="34" charset="0"/>
              </a:rPr>
              <a:t>Gram </a:t>
            </a:r>
            <a:r>
              <a:rPr lang="en-US" sz="2400" b="1" dirty="0" err="1" smtClean="0">
                <a:latin typeface="Calibri" pitchFamily="34" charset="0"/>
              </a:rPr>
              <a:t>Panchayat</a:t>
            </a:r>
            <a:r>
              <a:rPr lang="en-US" sz="2400" b="1" dirty="0" smtClean="0">
                <a:latin typeface="Calibri" pitchFamily="34" charset="0"/>
              </a:rPr>
              <a:t> Officer (CRP etc.)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Main functionary involved in the field survey</a:t>
            </a:r>
          </a:p>
          <a:p>
            <a:pPr lvl="1" algn="just"/>
            <a:endParaRPr lang="en-US" sz="2400" dirty="0" smtClean="0">
              <a:latin typeface="Calibri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b="1" dirty="0" smtClean="0">
                <a:latin typeface="Calibri" pitchFamily="34" charset="0"/>
              </a:rPr>
              <a:t>Block/District/State Level Officer 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Ensure that all the GP offered by the state have been enabled for survey.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Ensure That All the Villages under the GP are available and correctly mapped to GP/Block.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Authorization of Field Officers for enabling their Login.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Monitoring Of Work Progress.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400" dirty="0" smtClean="0">
                <a:latin typeface="Calibri" pitchFamily="34" charset="0"/>
              </a:rPr>
              <a:t> MIS</a:t>
            </a:r>
          </a:p>
          <a:p>
            <a:pPr lvl="1"/>
            <a:endParaRPr lang="en-US" sz="24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sz="2400" dirty="0" smtClean="0">
                <a:latin typeface="Calibri" pitchFamily="34" charset="0"/>
              </a:rPr>
              <a:t>Download the Mobile App and Install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Self Registration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Authorization by Controlling Authority</a:t>
            </a:r>
          </a:p>
          <a:p>
            <a:pPr lvl="1" algn="just"/>
            <a:r>
              <a:rPr lang="en-US" sz="2400" dirty="0" smtClean="0">
                <a:latin typeface="Calibri" pitchFamily="34" charset="0"/>
              </a:rPr>
              <a:t>State Nodal Officer authorizes the District Level Officer</a:t>
            </a:r>
          </a:p>
          <a:p>
            <a:pPr lvl="1" algn="just"/>
            <a:r>
              <a:rPr lang="en-US" sz="2400" dirty="0" smtClean="0">
                <a:latin typeface="Calibri" pitchFamily="34" charset="0"/>
              </a:rPr>
              <a:t>District Level Officer will authorize the block level officer and GP Level Officer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First Time Login using OTP</a:t>
            </a:r>
          </a:p>
          <a:p>
            <a:pPr algn="just"/>
            <a:r>
              <a:rPr lang="en-US" sz="2400" dirty="0" smtClean="0">
                <a:latin typeface="Calibri" pitchFamily="34" charset="0"/>
              </a:rPr>
              <a:t>Ready for Data Collection and Uploading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 algn="l"/>
            <a:r>
              <a:rPr lang="en-US" sz="2800" b="0" dirty="0" smtClean="0">
                <a:solidFill>
                  <a:srgbClr val="0070C0"/>
                </a:solidFill>
                <a:latin typeface="Calibri" pitchFamily="34" charset="0"/>
              </a:rPr>
              <a:t>Log in Process</a:t>
            </a:r>
            <a:endParaRPr lang="en-US" sz="2800" b="0" dirty="0">
              <a:solidFill>
                <a:srgbClr val="0070C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3D8BA-DE65-40E7-AB91-BE40100E2F0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Log in</a:t>
            </a:r>
            <a:endParaRPr lang="en-IN" dirty="0"/>
          </a:p>
        </p:txBody>
      </p:sp>
      <p:pic>
        <p:nvPicPr>
          <p:cNvPr id="13314" name="Picture 2" descr="G:\New folder\MA PPT image\Ma PPT 14.PNG"/>
          <p:cNvPicPr>
            <a:picLocks noChangeAspect="1" noChangeArrowheads="1"/>
          </p:cNvPicPr>
          <p:nvPr/>
        </p:nvPicPr>
        <p:blipFill>
          <a:blip r:embed="rId2" cstate="print"/>
          <a:srcRect b="26202"/>
          <a:stretch>
            <a:fillRect/>
          </a:stretch>
        </p:blipFill>
        <p:spPr bwMode="auto">
          <a:xfrm>
            <a:off x="47845" y="500042"/>
            <a:ext cx="3738337" cy="5286394"/>
          </a:xfrm>
          <a:prstGeom prst="rect">
            <a:avLst/>
          </a:prstGeom>
          <a:noFill/>
        </p:spPr>
      </p:pic>
      <p:pic>
        <p:nvPicPr>
          <p:cNvPr id="13315" name="Picture 3" descr="G:\New folder\MA PPT image\Ma PPT 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642918"/>
            <a:ext cx="5286380" cy="608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5" y="838200"/>
            <a:ext cx="8915400" cy="54102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ctr">
              <a:buNone/>
            </a:pPr>
            <a:r>
              <a:rPr lang="en-US" sz="4400" b="1" dirty="0" smtClean="0">
                <a:latin typeface="Nudi 01 e" pitchFamily="2" charset="0"/>
              </a:rPr>
              <a:t>«</a:t>
            </a:r>
            <a:r>
              <a:rPr lang="en-US" sz="4400" b="1" dirty="0" err="1" smtClean="0">
                <a:latin typeface="Nudi 01 e" pitchFamily="2" charset="0"/>
              </a:rPr>
              <a:t>ÄµÀ£ï</a:t>
            </a:r>
            <a:r>
              <a:rPr lang="en-US" sz="4400" b="1" dirty="0" smtClean="0">
                <a:latin typeface="Nudi 01 e" pitchFamily="2" charset="0"/>
              </a:rPr>
              <a:t> </a:t>
            </a:r>
            <a:r>
              <a:rPr lang="en-US" sz="4400" b="1" dirty="0" err="1" smtClean="0">
                <a:latin typeface="Nudi 01 e" pitchFamily="2" charset="0"/>
              </a:rPr>
              <a:t>CAvÉÆåÃzÀAiÀÄ</a:t>
            </a:r>
            <a:r>
              <a:rPr lang="en-US" sz="4400" b="1" dirty="0" smtClean="0">
                <a:latin typeface="Nudi 01 e" pitchFamily="2" charset="0"/>
              </a:rPr>
              <a:t> ¥Àæ±ÁßªÀ½UÀ¼ÀÄ</a:t>
            </a:r>
          </a:p>
          <a:p>
            <a:pPr algn="ctr">
              <a:buNone/>
            </a:pPr>
            <a:endParaRPr lang="en-US" sz="4400" b="1" dirty="0" smtClean="0">
              <a:latin typeface="Nudi 01 e" pitchFamily="2" charset="0"/>
            </a:endParaRPr>
          </a:p>
          <a:p>
            <a:pPr algn="ctr">
              <a:buNone/>
            </a:pPr>
            <a:r>
              <a:rPr lang="en-US" sz="4400" b="1" dirty="0" smtClean="0">
                <a:latin typeface="Nudi 01 e" pitchFamily="2" charset="0"/>
              </a:rPr>
              <a:t>¨</a:t>
            </a:r>
            <a:r>
              <a:rPr lang="en-US" sz="4400" b="1" dirty="0" err="1" smtClean="0">
                <a:latin typeface="Nudi 01 e" pitchFamily="2" charset="0"/>
              </a:rPr>
              <a:t>sÁUÀ</a:t>
            </a:r>
            <a:r>
              <a:rPr lang="en-US" sz="4400" b="1" dirty="0" smtClean="0">
                <a:latin typeface="Nudi 01 e" pitchFamily="2" charset="0"/>
              </a:rPr>
              <a:t> - J</a:t>
            </a:r>
            <a:endParaRPr lang="en-US" sz="4000" dirty="0" smtClean="0">
              <a:latin typeface="Nudi 01 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664" y="304800"/>
            <a:ext cx="8391136" cy="5852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48" y="304800"/>
            <a:ext cx="8383752" cy="5754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57200"/>
            <a:ext cx="8382000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195" y="533400"/>
            <a:ext cx="8486253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8382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1925"/>
            <a:ext cx="8305799" cy="616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467" y="457200"/>
            <a:ext cx="8370293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072" y="381000"/>
            <a:ext cx="8532506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652" y="457200"/>
            <a:ext cx="8271418" cy="548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018" y="457200"/>
            <a:ext cx="845185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946" y="144378"/>
            <a:ext cx="8349758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5" y="838200"/>
            <a:ext cx="8915400" cy="54102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ctr">
              <a:buNone/>
            </a:pPr>
            <a:r>
              <a:rPr lang="en-US" sz="4400" b="1" dirty="0" smtClean="0">
                <a:latin typeface="Nudi 01 e" pitchFamily="2" charset="0"/>
              </a:rPr>
              <a:t>«</a:t>
            </a:r>
            <a:r>
              <a:rPr lang="en-US" sz="4400" b="1" dirty="0" err="1" smtClean="0">
                <a:latin typeface="Nudi 01 e" pitchFamily="2" charset="0"/>
              </a:rPr>
              <a:t>ÄµÀ£ï</a:t>
            </a:r>
            <a:r>
              <a:rPr lang="en-US" sz="4400" b="1" dirty="0" smtClean="0">
                <a:latin typeface="Nudi 01 e" pitchFamily="2" charset="0"/>
              </a:rPr>
              <a:t> </a:t>
            </a:r>
            <a:r>
              <a:rPr lang="en-US" sz="4400" b="1" dirty="0" err="1" smtClean="0">
                <a:latin typeface="Nudi 01 e" pitchFamily="2" charset="0"/>
              </a:rPr>
              <a:t>CAvÉÆåÃzÀAiÀÄ</a:t>
            </a:r>
            <a:r>
              <a:rPr lang="en-US" sz="4400" b="1" dirty="0" smtClean="0">
                <a:latin typeface="Nudi 01 e" pitchFamily="2" charset="0"/>
              </a:rPr>
              <a:t> ¥Àæ±ÁßªÀ½UÀ¼ÀÄ</a:t>
            </a:r>
          </a:p>
          <a:p>
            <a:pPr algn="ctr">
              <a:buNone/>
            </a:pPr>
            <a:endParaRPr lang="en-US" sz="4400" b="1" dirty="0" smtClean="0">
              <a:latin typeface="Nudi 01 e" pitchFamily="2" charset="0"/>
            </a:endParaRPr>
          </a:p>
          <a:p>
            <a:pPr algn="ctr">
              <a:buNone/>
            </a:pPr>
            <a:r>
              <a:rPr lang="en-US" sz="4400" b="1" dirty="0" smtClean="0">
                <a:latin typeface="Nudi 01 e" pitchFamily="2" charset="0"/>
              </a:rPr>
              <a:t>¨</a:t>
            </a:r>
            <a:r>
              <a:rPr lang="en-US" sz="4400" b="1" dirty="0" err="1" smtClean="0">
                <a:latin typeface="Nudi 01 e" pitchFamily="2" charset="0"/>
              </a:rPr>
              <a:t>sÁUÀ</a:t>
            </a:r>
            <a:r>
              <a:rPr lang="en-US" sz="4400" b="1" dirty="0" smtClean="0">
                <a:latin typeface="Nudi 01 e" pitchFamily="2" charset="0"/>
              </a:rPr>
              <a:t> - ©</a:t>
            </a:r>
            <a:endParaRPr lang="en-US" sz="4000" dirty="0" smtClean="0">
              <a:latin typeface="Nudi 01 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53" y="247902"/>
            <a:ext cx="8998426" cy="5948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568" y="0"/>
            <a:ext cx="87381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3839"/>
            <a:ext cx="9144000" cy="6044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5" y="838200"/>
            <a:ext cx="8915400" cy="54102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just">
              <a:buNone/>
            </a:pPr>
            <a:endParaRPr lang="en-US" b="1" dirty="0" smtClean="0">
              <a:latin typeface="Nudi 01 e" pitchFamily="2" charset="0"/>
            </a:endParaRPr>
          </a:p>
          <a:p>
            <a:pPr algn="ctr">
              <a:buNone/>
            </a:pPr>
            <a:r>
              <a:rPr lang="en-US" sz="4800" b="1" dirty="0" smtClean="0">
                <a:latin typeface="Nudi 01 e" pitchFamily="2" charset="0"/>
              </a:rPr>
              <a:t>«</a:t>
            </a:r>
            <a:r>
              <a:rPr lang="en-US" sz="4800" b="1" dirty="0" err="1" smtClean="0">
                <a:latin typeface="Nudi 01 e" pitchFamily="2" charset="0"/>
              </a:rPr>
              <a:t>ÄµÀ£ï</a:t>
            </a:r>
            <a:r>
              <a:rPr lang="en-US" sz="4800" b="1" dirty="0" smtClean="0">
                <a:latin typeface="Nudi 01 e" pitchFamily="2" charset="0"/>
              </a:rPr>
              <a:t> </a:t>
            </a:r>
            <a:r>
              <a:rPr lang="en-US" sz="4800" b="1" dirty="0" err="1" smtClean="0">
                <a:latin typeface="Nudi 01 e" pitchFamily="2" charset="0"/>
              </a:rPr>
              <a:t>CAvÉÆåÃzÀAiÀÄ</a:t>
            </a:r>
            <a:r>
              <a:rPr lang="en-US" sz="4800" b="1" dirty="0" smtClean="0">
                <a:latin typeface="Nudi 01 e" pitchFamily="2" charset="0"/>
              </a:rPr>
              <a:t> </a:t>
            </a:r>
          </a:p>
          <a:p>
            <a:pPr algn="ctr">
              <a:buNone/>
            </a:pPr>
            <a:endParaRPr lang="en-US" sz="4800" b="1" dirty="0" smtClean="0">
              <a:latin typeface="Nudi 01 e" pitchFamily="2" charset="0"/>
            </a:endParaRPr>
          </a:p>
          <a:p>
            <a:pPr algn="ctr">
              <a:buNone/>
            </a:pPr>
            <a:r>
              <a:rPr lang="en-US" sz="4800" b="1" dirty="0" err="1" smtClean="0">
                <a:latin typeface="Nudi 01 e" pitchFamily="2" charset="0"/>
              </a:rPr>
              <a:t>UÁæªÀÄ</a:t>
            </a:r>
            <a:r>
              <a:rPr lang="en-US" sz="4800" b="1" dirty="0" smtClean="0">
                <a:latin typeface="Nudi 01 e" pitchFamily="2" charset="0"/>
              </a:rPr>
              <a:t> ¥</a:t>
            </a:r>
            <a:r>
              <a:rPr lang="en-US" sz="4800" b="1" dirty="0" err="1" smtClean="0">
                <a:latin typeface="Nudi 01 e" pitchFamily="2" charset="0"/>
              </a:rPr>
              <a:t>ÀAZÁAiÀÄwAiÀÄ</a:t>
            </a:r>
            <a:r>
              <a:rPr lang="en-US" sz="4800" b="1" dirty="0" smtClean="0">
                <a:latin typeface="Nudi 01 e" pitchFamily="2" charset="0"/>
              </a:rPr>
              <a:t> </a:t>
            </a:r>
            <a:r>
              <a:rPr lang="en-US" sz="4800" b="1" dirty="0" err="1" smtClean="0">
                <a:latin typeface="Nudi 01 e" pitchFamily="2" charset="0"/>
              </a:rPr>
              <a:t>CAvÀgÀzÀ</a:t>
            </a:r>
            <a:r>
              <a:rPr lang="en-US" sz="4800" b="1" dirty="0" smtClean="0">
                <a:latin typeface="Nudi 01 e" pitchFamily="2" charset="0"/>
              </a:rPr>
              <a:t> ª</a:t>
            </a:r>
            <a:r>
              <a:rPr lang="en-US" sz="4800" b="1" dirty="0" err="1" smtClean="0">
                <a:latin typeface="Nudi 01 e" pitchFamily="2" charset="0"/>
              </a:rPr>
              <a:t>ÀgÀ</a:t>
            </a:r>
            <a:r>
              <a:rPr lang="en-US" sz="4800" b="1" dirty="0" smtClean="0">
                <a:latin typeface="Nudi 01 e" pitchFamily="2" charset="0"/>
              </a:rPr>
              <a:t>¢</a:t>
            </a:r>
          </a:p>
          <a:p>
            <a:pPr algn="ctr">
              <a:buNone/>
            </a:pPr>
            <a:endParaRPr lang="en-US" sz="4400" b="1" dirty="0" smtClean="0">
              <a:latin typeface="Nudi 01 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 descr="C:\Users\ANSSIRD\Desktop\Gap repo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45144"/>
            <a:ext cx="8305800" cy="62543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475</Words>
  <Application>Microsoft Office PowerPoint</Application>
  <PresentationFormat>On-screen Show (4:3)</PresentationFormat>
  <Paragraphs>113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«ÄµÀ£ï CAvÉÆåÃzÀAiÀÄ</vt:lpstr>
      <vt:lpstr>¥ÀjZÀAiÀÄ</vt:lpstr>
      <vt:lpstr>GzÉÝÃ±À</vt:lpstr>
      <vt:lpstr>«ÄµÀ£ï CAvÉÆåÃzÀAiÀÄzÀ°ègÀÄªÀ ºÉÆ¸ÀvÀ£À</vt:lpstr>
      <vt:lpstr>«ÄµÀ£ï CAvÉÆåÃzÀAiÀÄ ºÀAvÀUÀ¼ÀÄ</vt:lpstr>
      <vt:lpstr>Slide 6</vt:lpstr>
      <vt:lpstr>Slide 7</vt:lpstr>
      <vt:lpstr>Areas covered in Part A &amp; B GP Survey </vt:lpstr>
      <vt:lpstr>Slide 9</vt:lpstr>
      <vt:lpstr>Slide 10</vt:lpstr>
      <vt:lpstr>Log in Process</vt:lpstr>
      <vt:lpstr>Log in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«ÄµÀ£ï CAvÉÆåÃzÀAiÀÄ – UÁæªÀÄ </dc:title>
  <dc:creator>SIRD</dc:creator>
  <cp:lastModifiedBy>ANSSIRD</cp:lastModifiedBy>
  <cp:revision>41</cp:revision>
  <dcterms:created xsi:type="dcterms:W3CDTF">2006-08-16T00:00:00Z</dcterms:created>
  <dcterms:modified xsi:type="dcterms:W3CDTF">2019-09-24T06:25:30Z</dcterms:modified>
</cp:coreProperties>
</file>