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57" autoAdjust="0"/>
  </p:normalViewPr>
  <p:slideViewPr>
    <p:cSldViewPr>
      <p:cViewPr varScale="1">
        <p:scale>
          <a:sx n="66" d="100"/>
          <a:sy n="66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449875-519F-4DEE-B685-F7C5F9672D90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A4696-552B-4729-8D57-C5BFCCF64B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91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0A4696-552B-4729-8D57-C5BFCCF64B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923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2DBECC-3485-405F-A9C5-DD65DD2A9E19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5BD100-6B19-4B4D-B3DB-A0EEDDF7D43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:\RD Block Map 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8"/>
            <a:ext cx="7957392" cy="4392488"/>
          </a:xfrm>
          <a:prstGeom prst="rect">
            <a:avLst/>
          </a:prstGeom>
          <a:noFill/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440160"/>
          </a:xfrm>
        </p:spPr>
        <p:txBody>
          <a:bodyPr>
            <a:normAutofit fontScale="90000"/>
          </a:bodyPr>
          <a:lstStyle/>
          <a:p>
            <a:r>
              <a:rPr lang="en-IN" sz="2700" b="1" dirty="0" smtClean="0"/>
              <a:t/>
            </a:r>
            <a:br>
              <a:rPr lang="en-IN" sz="2700" b="1" dirty="0" smtClean="0"/>
            </a:br>
            <a:r>
              <a:rPr lang="en-IN" sz="2700" b="1" dirty="0" smtClean="0"/>
              <a:t/>
            </a:r>
            <a:br>
              <a:rPr lang="en-IN" sz="2700" b="1" dirty="0" smtClean="0"/>
            </a:br>
            <a:r>
              <a:rPr lang="en-IN" sz="2700" b="1" dirty="0"/>
              <a:t/>
            </a:r>
            <a:br>
              <a:rPr lang="en-IN" sz="2700" b="1" dirty="0"/>
            </a:br>
            <a:r>
              <a:rPr lang="en-IN" sz="2700" b="1" dirty="0" smtClean="0"/>
              <a:t/>
            </a:r>
            <a:br>
              <a:rPr lang="en-IN" sz="2700" b="1" dirty="0" smtClean="0"/>
            </a:br>
            <a:r>
              <a:rPr lang="en-IN" sz="2700" b="1" dirty="0" smtClean="0"/>
              <a:t/>
            </a:r>
            <a:br>
              <a:rPr lang="en-IN" sz="2700" b="1" dirty="0" smtClean="0"/>
            </a:br>
            <a:r>
              <a:rPr lang="en-IN" sz="2700" b="1" dirty="0" smtClean="0"/>
              <a:t/>
            </a:r>
            <a:br>
              <a:rPr lang="en-IN" sz="2700" b="1" dirty="0" smtClean="0"/>
            </a:br>
            <a:r>
              <a:rPr lang="en-IN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sz="4000" b="1" dirty="0" smtClean="0"/>
              <a:t/>
            </a:r>
            <a:br>
              <a:rPr lang="en-IN" sz="4000" b="1" dirty="0" smtClean="0"/>
            </a:b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7544" y="476672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Government of Nagaland</a:t>
            </a:r>
          </a:p>
          <a:p>
            <a:pPr algn="ctr"/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Department of Rural Development </a:t>
            </a:r>
            <a:br>
              <a:rPr lang="en-IN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STATE BASIC INFORMATION</a:t>
            </a:r>
            <a:endParaRPr lang="en-US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72608"/>
          </a:xfrm>
        </p:spPr>
        <p:txBody>
          <a:bodyPr>
            <a:normAutofit fontScale="70000" lnSpcReduction="20000"/>
          </a:bodyPr>
          <a:lstStyle/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Total Area		: 16,579 Sq.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Kms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Total Population		: 19,78,502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Population Growth	:  -0.58%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Rural Population	: 14,07,536  (71.14%)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Urban Population	:   5,70,966  (28.86%)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Sex Ratio		: 931 F : 1000 M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Literacy Rate		: 79.55%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a. Male		: 82.75% (7,23,957 persons)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b. Female	: 70.01% (6,18,477 persons)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BPL during 2011-12	: 18.88% (3,76,000 persons)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Official Language	: English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No. of District		: 11 Districts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No. of Block		: 74 Blocks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No. of Village		: 1,238 VDBs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State Boundaries	: East    - Myanmar &amp; Arunachal Pradesh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		  West   - Assam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		  North  - Assam &amp; Arunachal Pradesh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		  South - Manipur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Rural Community Empowerment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concept of Village Development Board (VDB) began to take shape during the 7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Plan Period.</a:t>
            </a: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idea of grass-root level planning and development became a reality in 1980-81.</a:t>
            </a: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Constitution of the VDBs from 1980 onwards.</a:t>
            </a: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Presently all VDBs in the State are legislated empowered bodies through the Model Rules 1980 and Nagaland Village Council Act 1978.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Salient Features of VDBs: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4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State of Nagaland have been exempted from purview of the 73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Amendment of the Constitution due to the existence of traditional local self-government bodies like the Village Councils and the VDBs.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Incepted and started functioning as the primary grass root level developmental organization in the State of Nagaland from 1980 onwards.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Primary objective is to achieve de-centralized planning through involvement of the VDBs at the grass-root level.</a:t>
            </a:r>
          </a:p>
          <a:p>
            <a:pPr algn="just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VDBs function under the control of Deputy Commissioners, who operate as ex-officio Chairman VDBs and as also the Village Councils concerned.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VDBs are responsible for preparation of Annual Plan, its implementation and proper utilization of funds.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bonafide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citizens of village constitute the General Body of the VDB with rights to decisions and demand to Social Audit of accounts and activities.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Management Committee of VDBs have a secretary with 25% compulsory representation of woman as its members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Mandatory VDB General Body meetings of the Village are to be conducted twice a year; and 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Monthly meeting of the Management Committee is pre-requisite for the functioning of the VDBs.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All Schemes are identifies and selected on local priority based needs in these meetings.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Agendas and prioritized schemes are submitted to approval to the General Body Meeting.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Activities of the VDBs are prominently displayed for general information.</a:t>
            </a:r>
          </a:p>
          <a:p>
            <a:pPr algn="just">
              <a:buFont typeface="Wingdings" pitchFamily="2" charset="2"/>
              <a:buChar char="v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16624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All Schemes of the Department of Rural Development are being implemented by the VDBs through the DRDAs and Blocks.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All Schematic funds are directly released and deposited into their respective accounts which is operated jointly by the CEO, DRDA, Project Director DRDA and the VDB Secretary.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All funds of the VDBs are released only through a resolution passed by the general Body.</a:t>
            </a: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Auditing is mandatory every year by a Committee selected by the Chairman VDB.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Tentative People’s Plan Campaign for preparation of GPDP</a:t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Sabki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Yojana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Sabka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Vikas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51520" y="548680"/>
          <a:ext cx="8640960" cy="5688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962"/>
                <a:gridCol w="3351898"/>
                <a:gridCol w="2011138"/>
                <a:gridCol w="1638962"/>
              </a:tblGrid>
              <a:tr h="343651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Date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Activities 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Venue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Remarks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251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st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Sept. 20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Line Departments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consultative meeting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Chief Secretary’s Conference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Hall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Action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Secretary RD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251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st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30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Sept 2018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Baseline Survey of GPs under Mission Antyodaya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Remaining 991 VDBs 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Action -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NSRLM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31415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Sept 2018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RD, SIRD &amp; NSRLM officers meeting and appointment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State, District, Block Facilitators, VDB Secretaries and Frontline workers from the Line Departments.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RD Conference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Hall, Kohima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Under the chairmanship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Secretary, RD.</a:t>
                      </a:r>
                      <a:endParaRPr lang="en-US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02314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Sept 2018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Awareness through bulk SMS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flexi-banners, Radio, Local TV Channel, </a:t>
                      </a:r>
                      <a:r>
                        <a:rPr lang="en-US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Whatsapp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and Local Newspapers.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1238 VDBs, 74 Blocks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11 Districts, 4210 SHGs and 244000 households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Action -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RD &amp; NSRLM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73214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25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Sept 2018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Training of </a:t>
                      </a:r>
                      <a:r>
                        <a:rPr lang="en-US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ToT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(District level) officers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from all allied/line Departments.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SIRD Kohima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Trainees to be trained. Action - SIRD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745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-30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Sept 2018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Installation of Public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Information Boards and wall writing.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1238 Villages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Action - VDBs/VCs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&amp; BDOs 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95536" y="620688"/>
          <a:ext cx="8229600" cy="5912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2170584"/>
                <a:gridCol w="2057400"/>
                <a:gridCol w="2057400"/>
              </a:tblGrid>
              <a:tr h="391026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Date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Activities 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Venue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Remarks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1226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29</a:t>
                      </a:r>
                      <a:r>
                        <a:rPr lang="en-US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Sept 2018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Training of Block Level Officials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and facilitators.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74 Blocks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State/District level </a:t>
                      </a:r>
                      <a:r>
                        <a:rPr lang="en-US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ToT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46894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Oct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Commencement of preparation of draft VDB Plan &amp; Celebration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150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Birth Anniversary of Mahatma Gandhi and validation of survey data.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1238 VDBs 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To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be overseen by Line Departments,  BDO, Village Council and VDB Secretary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07639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rd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Oct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9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December 2018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Conduct of VDB Meeting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1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st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2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&amp; Final Phase.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1238 VDBs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In co-ordination with all concerned Line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Departments. (Subject to the approval of the State Government)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4921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Dec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20</a:t>
                      </a:r>
                      <a:r>
                        <a:rPr lang="en-US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Dec2018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Uploading of GPDP to </a:t>
                      </a:r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MoPR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for 2019-20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State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Rural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Development Department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487" y="1287895"/>
            <a:ext cx="8229600" cy="40308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8800" dirty="0" smtClean="0"/>
              <a:t>THANK          YOU</a:t>
            </a:r>
            <a:endParaRPr lang="en-US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173</TotalTime>
  <Words>620</Words>
  <Application>Microsoft Office PowerPoint</Application>
  <PresentationFormat>On-screen Show (4:3)</PresentationFormat>
  <Paragraphs>102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Constantia</vt:lpstr>
      <vt:lpstr>Times New Roman</vt:lpstr>
      <vt:lpstr>Wingdings</vt:lpstr>
      <vt:lpstr>Wingdings 2</vt:lpstr>
      <vt:lpstr>Flow</vt:lpstr>
      <vt:lpstr>        </vt:lpstr>
      <vt:lpstr>STATE BASIC INFORMATION</vt:lpstr>
      <vt:lpstr>Rural Community Empowerment</vt:lpstr>
      <vt:lpstr>Salient Features of VDBs:</vt:lpstr>
      <vt:lpstr>PowerPoint Presentation</vt:lpstr>
      <vt:lpstr>PowerPoint Presentation</vt:lpstr>
      <vt:lpstr>PowerPoint Presentation</vt:lpstr>
      <vt:lpstr>Tentative People’s Plan Campaign for preparation of GPDP (Sabki Yojana Sabka Vikas)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Dipartment of R, RM&amp;DD Government of Sikkim</dc:title>
  <dc:creator>My Lap</dc:creator>
  <cp:lastModifiedBy>KOTNALA</cp:lastModifiedBy>
  <cp:revision>24</cp:revision>
  <dcterms:created xsi:type="dcterms:W3CDTF">2018-09-18T14:44:32Z</dcterms:created>
  <dcterms:modified xsi:type="dcterms:W3CDTF">2018-09-22T07:32:28Z</dcterms:modified>
</cp:coreProperties>
</file>