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3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CB4210-7511-4929-BD94-2E75CE58421A}" type="datetimeFigureOut">
              <a:rPr lang="en-US" smtClean="0"/>
              <a:pPr/>
              <a:t>10/24/2018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0A8D1-4B4D-464C-9E51-EEDC05D810C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0A8D1-4B4D-464C-9E51-EEDC05D810C9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B8CD-342D-4579-98EC-A8FD6B7370E1}" type="datetimeFigureOut">
              <a:rPr lang="en-US" smtClean="0"/>
              <a:pPr/>
              <a:t>10/24/2018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10/24/2018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B8CD-342D-4579-98EC-A8FD6B7370E1}" type="datetimeFigureOut">
              <a:rPr lang="en-US" smtClean="0"/>
              <a:pPr/>
              <a:t>10/24/2018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B8CD-342D-4579-98EC-A8FD6B7370E1}" type="datetimeFigureOut">
              <a:rPr lang="en-US" smtClean="0"/>
              <a:pPr/>
              <a:t>10/24/2018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B8CD-342D-4579-98EC-A8FD6B7370E1}" type="datetimeFigureOut">
              <a:rPr lang="en-US" smtClean="0"/>
              <a:pPr/>
              <a:t>10/24/2018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10/24/2018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B8CD-342D-4579-98EC-A8FD6B7370E1}" type="datetimeFigureOut">
              <a:rPr lang="en-US" smtClean="0"/>
              <a:pPr/>
              <a:t>10/24/2018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10/24/2018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10/24/2018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B8CD-342D-4579-98EC-A8FD6B7370E1}" type="datetimeFigureOut">
              <a:rPr lang="en-US" smtClean="0"/>
              <a:pPr/>
              <a:t>10/24/2018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B8CD-342D-4579-98EC-A8FD6B7370E1}" type="datetimeFigureOut">
              <a:rPr lang="en-US" smtClean="0"/>
              <a:pPr/>
              <a:t>10/24/2018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10/24/2018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0" y="1295400"/>
            <a:ext cx="3810000" cy="2667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GPDP 2019-20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For CEC Meeting Date 12.10.2018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1097"/>
            <a:ext cx="5257800" cy="4408503"/>
          </a:xfrm>
          <a:prstGeom prst="rect">
            <a:avLst/>
          </a:prstGeom>
        </p:spPr>
      </p:pic>
      <p:pic>
        <p:nvPicPr>
          <p:cNvPr id="5" name="Picture 2" descr="http://gpdp.nic.in/resources/welcome/images/slide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95800"/>
            <a:ext cx="91440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7010400" cy="762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/>
              <a:t>Activity Perform till date :-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610600" cy="5181600"/>
          </a:xfrm>
        </p:spPr>
        <p:txBody>
          <a:bodyPr/>
          <a:lstStyle/>
          <a:p>
            <a:pPr algn="just"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2400" y="914400"/>
          <a:ext cx="8686801" cy="5700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8516"/>
                <a:gridCol w="1420484"/>
                <a:gridCol w="1447801"/>
              </a:tblGrid>
              <a:tr h="40122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Name of 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Date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Status</a:t>
                      </a:r>
                      <a:endParaRPr lang="en-US" dirty="0"/>
                    </a:p>
                  </a:txBody>
                  <a:tcPr/>
                </a:tc>
              </a:tr>
              <a:tr h="5131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Mission</a:t>
                      </a:r>
                      <a:r>
                        <a:rPr lang="en-US" sz="1800" baseline="0" dirty="0" smtClean="0"/>
                        <a:t> Antoyaday (MA) mobile App training in SIRD </a:t>
                      </a:r>
                      <a:r>
                        <a:rPr lang="en-US" sz="1800" baseline="0" dirty="0" err="1" smtClean="0"/>
                        <a:t>Nimora</a:t>
                      </a:r>
                      <a:r>
                        <a:rPr lang="en-US" sz="1800" baseline="0" dirty="0" smtClean="0"/>
                        <a:t> 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11/09/2018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Completed</a:t>
                      </a:r>
                      <a:endParaRPr lang="en-US" dirty="0"/>
                    </a:p>
                  </a:txBody>
                  <a:tcPr/>
                </a:tc>
              </a:tr>
              <a:tr h="1244692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All 27 District </a:t>
                      </a:r>
                      <a:r>
                        <a:rPr lang="en-US" sz="1800" dirty="0" err="1" smtClean="0"/>
                        <a:t>Zila</a:t>
                      </a:r>
                      <a:r>
                        <a:rPr lang="en-US" sz="1800" dirty="0" smtClean="0"/>
                        <a:t> Panchyat CEO give the information regarding  GPDP via Video conferencing chaired by Additional chief secretary of Panchyat and Rural Department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19/09/2018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Completed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District level Master trainer training conduct in SIRD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24/09/2018</a:t>
                      </a:r>
                      <a:r>
                        <a:rPr lang="en-US" baseline="0" dirty="0" smtClean="0"/>
                        <a:t>  to 27/09/2018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Completed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8686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State level line Department Nodal officer training was</a:t>
                      </a:r>
                      <a:r>
                        <a:rPr lang="en-US" baseline="0" dirty="0" smtClean="0"/>
                        <a:t> conducted in SIRD </a:t>
                      </a:r>
                      <a:r>
                        <a:rPr lang="en-US" baseline="0" dirty="0" err="1" smtClean="0"/>
                        <a:t>Nimora</a:t>
                      </a:r>
                      <a:r>
                        <a:rPr lang="en-US" baseline="0" dirty="0" smtClean="0"/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25/09/2018 </a:t>
                      </a:r>
                      <a:r>
                        <a:rPr lang="en-US" baseline="0" dirty="0" smtClean="0"/>
                        <a:t> to 26/09/2018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Completed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1037428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Chief Secretary take a meeting of all line Department Secretary Regarding GPDP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29/09/2018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Completed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algn="l"/>
            <a:r>
              <a:rPr lang="en-US" sz="3600" b="1" dirty="0" smtClean="0"/>
              <a:t>Activity Perform till date </a:t>
            </a:r>
            <a:r>
              <a:rPr lang="en-US" b="1" dirty="0" smtClean="0"/>
              <a:t>:-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066800"/>
          <a:ext cx="8229600" cy="5366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/>
                <a:gridCol w="1600200"/>
                <a:gridCol w="1371600"/>
              </a:tblGrid>
              <a:tr h="9685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District level Facilitator and SHG training in DPRC and BPRC.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29/09/2018 </a:t>
                      </a:r>
                      <a:r>
                        <a:rPr lang="en-US" baseline="0" dirty="0" smtClean="0"/>
                        <a:t> to 30/09/2018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Completed</a:t>
                      </a:r>
                    </a:p>
                  </a:txBody>
                  <a:tcPr/>
                </a:tc>
              </a:tr>
              <a:tr h="10888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All district NRLM officer presents there poverty elevation program with the help of active SHG In Gram Panchyat in SIRD </a:t>
                      </a:r>
                      <a:r>
                        <a:rPr lang="en-US" baseline="0" dirty="0" err="1" smtClean="0"/>
                        <a:t>Nimora</a:t>
                      </a:r>
                      <a:endParaRPr lang="en-US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29/09/2018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Completed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lang="en-US" dirty="0" smtClean="0"/>
                        <a:t>Mission Antoyaday Survey</a:t>
                      </a:r>
                      <a:r>
                        <a:rPr lang="en-US" baseline="0" dirty="0" smtClean="0"/>
                        <a:t> Completed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30/09/2018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Completed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731520">
                <a:tc>
                  <a:txBody>
                    <a:bodyPr/>
                    <a:lstStyle/>
                    <a:p>
                      <a:r>
                        <a:rPr lang="en-US" dirty="0" smtClean="0"/>
                        <a:t>Special Gram Sabah Organized</a:t>
                      </a:r>
                      <a:r>
                        <a:rPr lang="en-US" baseline="0" dirty="0" smtClean="0"/>
                        <a:t> in Gram Panchyat level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02/10/2018</a:t>
                      </a:r>
                      <a:r>
                        <a:rPr lang="en-US" baseline="0" dirty="0" smtClean="0"/>
                        <a:t>  to 31/12/2018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 progress </a:t>
                      </a:r>
                      <a:endParaRPr lang="en-US" dirty="0"/>
                    </a:p>
                  </a:txBody>
                  <a:tcPr/>
                </a:tc>
              </a:tr>
              <a:tr h="968542">
                <a:tc>
                  <a:txBody>
                    <a:bodyPr/>
                    <a:lstStyle/>
                    <a:p>
                      <a:r>
                        <a:rPr lang="en-US" dirty="0" smtClean="0"/>
                        <a:t>Public Information Board paste in gram Panchyat Bhawan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30/09/2018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Completed </a:t>
                      </a:r>
                    </a:p>
                  </a:txBody>
                  <a:tcPr/>
                </a:tc>
              </a:tr>
              <a:tr h="968542">
                <a:tc>
                  <a:txBody>
                    <a:bodyPr/>
                    <a:lstStyle/>
                    <a:p>
                      <a:r>
                        <a:rPr lang="en-US" dirty="0" smtClean="0"/>
                        <a:t>Public Information board images and Gram Sabah images uploaded</a:t>
                      </a:r>
                      <a:r>
                        <a:rPr lang="en-US" baseline="0" dirty="0" smtClean="0"/>
                        <a:t> in GPDP portal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02/10/2018</a:t>
                      </a:r>
                      <a:r>
                        <a:rPr lang="en-US" baseline="0" dirty="0" smtClean="0"/>
                        <a:t>  to 31/12/2018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In progress </a:t>
                      </a:r>
                    </a:p>
                    <a:p>
                      <a:endParaRPr lang="en-US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382000" cy="944562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District Level Master trainer Training Program in SIRD </a:t>
            </a:r>
            <a:r>
              <a:rPr lang="en-US" sz="2800" b="1" dirty="0" err="1" smtClean="0"/>
              <a:t>Nimora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44196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47800"/>
            <a:ext cx="4572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894" y="4191000"/>
            <a:ext cx="4392706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267200"/>
            <a:ext cx="4572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State Level Line Department Nodal officer Training Program in SIRD </a:t>
            </a:r>
            <a:r>
              <a:rPr lang="en-US" sz="2800" b="1" dirty="0" err="1" smtClean="0"/>
              <a:t>Nimora</a:t>
            </a:r>
            <a:r>
              <a:rPr lang="en-US" sz="2800" b="1" dirty="0" smtClean="0"/>
              <a:t> date 25/09/18 to 26/09/18 </a:t>
            </a:r>
            <a:endParaRPr lang="en-US" sz="2800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1"/>
            <a:ext cx="4267201" cy="259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600201"/>
            <a:ext cx="4191000" cy="259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4343400"/>
            <a:ext cx="41148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4343401"/>
            <a:ext cx="4343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PRI-SHG Poverty Elevation Program Presentation in SIRD </a:t>
            </a:r>
            <a:r>
              <a:rPr lang="en-US" sz="2800" b="1" dirty="0" err="1" smtClean="0"/>
              <a:t>Nimora</a:t>
            </a:r>
            <a:r>
              <a:rPr lang="en-US" sz="2800" b="1" dirty="0" smtClean="0"/>
              <a:t> on Date 29/09/2018</a:t>
            </a:r>
            <a:endParaRPr lang="en-US" sz="2800" b="1" dirty="0"/>
          </a:p>
        </p:txBody>
      </p:sp>
      <p:pic>
        <p:nvPicPr>
          <p:cNvPr id="1026" name="Picture 2" descr="C:\Users\acer\Downloads\WhatsApp Image 2018-10-08 at 11.34.36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" y="1371599"/>
            <a:ext cx="4495801" cy="2819401"/>
          </a:xfrm>
          <a:prstGeom prst="rect">
            <a:avLst/>
          </a:prstGeom>
          <a:noFill/>
        </p:spPr>
      </p:pic>
      <p:pic>
        <p:nvPicPr>
          <p:cNvPr id="1027" name="Picture 3" descr="C:\Users\acer\Downloads\WhatsApp Image 2018-10-08 at 11.34.36 (1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1371600"/>
            <a:ext cx="4191000" cy="2819400"/>
          </a:xfrm>
          <a:prstGeom prst="rect">
            <a:avLst/>
          </a:prstGeom>
          <a:noFill/>
        </p:spPr>
      </p:pic>
      <p:pic>
        <p:nvPicPr>
          <p:cNvPr id="1028" name="Picture 4" descr="C:\Users\acer\Downloads\WhatsApp Image 2018-10-08 at 11.34.36 (2)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4267200"/>
            <a:ext cx="4419600" cy="2590800"/>
          </a:xfrm>
          <a:prstGeom prst="rect">
            <a:avLst/>
          </a:prstGeom>
          <a:noFill/>
        </p:spPr>
      </p:pic>
      <p:pic>
        <p:nvPicPr>
          <p:cNvPr id="1029" name="Picture 5" descr="C:\Users\acer\Downloads\WhatsApp Image 2018-10-08 at 11.34.36 (3)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0600" y="4267200"/>
            <a:ext cx="4191000" cy="259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Facilitator and SHG Training In district level </a:t>
            </a:r>
            <a:endParaRPr lang="en-US" b="1" dirty="0"/>
          </a:p>
        </p:txBody>
      </p:sp>
      <p:pic>
        <p:nvPicPr>
          <p:cNvPr id="2050" name="Picture 2" descr="C:\Users\acer\Downloads\WhatsApp Image 2018-10-08 at 11.41.48.jpe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600" y="1524000"/>
            <a:ext cx="4114800" cy="2590800"/>
          </a:xfrm>
          <a:prstGeom prst="rect">
            <a:avLst/>
          </a:prstGeom>
          <a:noFill/>
        </p:spPr>
      </p:pic>
      <p:pic>
        <p:nvPicPr>
          <p:cNvPr id="2051" name="Picture 3" descr="C:\Users\acer\Downloads\WhatsApp Image 2018-10-08 at 11.42.06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524000"/>
            <a:ext cx="4419600" cy="2590800"/>
          </a:xfrm>
          <a:prstGeom prst="rect">
            <a:avLst/>
          </a:prstGeom>
          <a:noFill/>
        </p:spPr>
      </p:pic>
      <p:pic>
        <p:nvPicPr>
          <p:cNvPr id="2052" name="Picture 4" descr="C:\Users\acer\Downloads\WhatsApp Image 2018-10-08 at 11.42.25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4191000"/>
            <a:ext cx="4114800" cy="2514600"/>
          </a:xfrm>
          <a:prstGeom prst="rect">
            <a:avLst/>
          </a:prstGeom>
          <a:noFill/>
        </p:spPr>
      </p:pic>
      <p:pic>
        <p:nvPicPr>
          <p:cNvPr id="2053" name="Picture 5" descr="C:\Users\acer\Downloads\WhatsApp Image 2018-10-08 at 11.42.37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267200"/>
            <a:ext cx="4419600" cy="243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sz="3600" b="1" dirty="0" smtClean="0"/>
              <a:t>GPDP Progress Report on </a:t>
            </a:r>
            <a:r>
              <a:rPr lang="en-US" sz="3600" b="1" smtClean="0"/>
              <a:t>date </a:t>
            </a:r>
            <a:r>
              <a:rPr lang="en-US" sz="3600" b="1" smtClean="0"/>
              <a:t>24</a:t>
            </a:r>
            <a:r>
              <a:rPr lang="en-US" sz="3600" b="1" smtClean="0"/>
              <a:t>/10/2018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District Level Master Trainer  Training  = </a:t>
            </a:r>
            <a:r>
              <a:rPr lang="en-US" sz="2400" dirty="0" smtClean="0">
                <a:solidFill>
                  <a:srgbClr val="00B050"/>
                </a:solidFill>
              </a:rPr>
              <a:t>463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of Mission Antoyaday Mobile app survey Completed till date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=100 %</a:t>
            </a:r>
            <a:endParaRPr lang="en-US" sz="2400" dirty="0" smtClean="0">
              <a:solidFill>
                <a:srgbClr val="00B050"/>
              </a:solidFill>
            </a:endParaRP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of state level Resource person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</a:rPr>
              <a:t>tarined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  = </a:t>
            </a:r>
            <a:r>
              <a:rPr lang="en-US" sz="2400" dirty="0" smtClean="0">
                <a:solidFill>
                  <a:srgbClr val="00B050"/>
                </a:solidFill>
              </a:rPr>
              <a:t>48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of SHG trained = </a:t>
            </a:r>
            <a:r>
              <a:rPr lang="en-US" sz="2400" dirty="0" smtClean="0">
                <a:solidFill>
                  <a:srgbClr val="00B050"/>
                </a:solidFill>
              </a:rPr>
              <a:t>12000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of Facilitator Trained = </a:t>
            </a:r>
            <a:r>
              <a:rPr lang="en-US" sz="2400" dirty="0" smtClean="0">
                <a:solidFill>
                  <a:srgbClr val="00B050"/>
                </a:solidFill>
              </a:rPr>
              <a:t>10978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of Nodal officer appointment till date = </a:t>
            </a:r>
            <a:r>
              <a:rPr lang="en-US" sz="2400" dirty="0" smtClean="0">
                <a:solidFill>
                  <a:srgbClr val="00B050"/>
                </a:solidFill>
              </a:rPr>
              <a:t>27 dist +19 line dept nodal 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facilitator appointed  = </a:t>
            </a:r>
            <a:r>
              <a:rPr lang="en-US" sz="2400" dirty="0" smtClean="0">
                <a:solidFill>
                  <a:srgbClr val="00B050"/>
                </a:solidFill>
              </a:rPr>
              <a:t>18431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( Include 9864 GP facilitator)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gram Sabah schedule fixed till date  =  </a:t>
            </a:r>
            <a:r>
              <a:rPr lang="en-US" sz="2400" dirty="0" smtClean="0">
                <a:solidFill>
                  <a:srgbClr val="00B050"/>
                </a:solidFill>
              </a:rPr>
              <a:t>10251</a:t>
            </a:r>
            <a:endParaRPr lang="en-US" sz="2400" dirty="0" smtClean="0">
              <a:solidFill>
                <a:srgbClr val="00B050"/>
              </a:solidFill>
            </a:endParaRP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of Gram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</a:rPr>
              <a:t>sabha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 completed till date = </a:t>
            </a:r>
            <a:r>
              <a:rPr lang="en-US" sz="2400" dirty="0" smtClean="0">
                <a:solidFill>
                  <a:srgbClr val="00B050"/>
                </a:solidFill>
              </a:rPr>
              <a:t>4615( </a:t>
            </a:r>
            <a:r>
              <a:rPr lang="en-US" sz="2400" dirty="0" err="1" smtClean="0">
                <a:solidFill>
                  <a:srgbClr val="00B050"/>
                </a:solidFill>
              </a:rPr>
              <a:t>upto</a:t>
            </a:r>
            <a:r>
              <a:rPr lang="en-US" sz="2400" dirty="0" smtClean="0">
                <a:solidFill>
                  <a:srgbClr val="00B050"/>
                </a:solidFill>
              </a:rPr>
              <a:t> 06/10/2018)</a:t>
            </a:r>
            <a:endParaRPr lang="en-US" sz="2400" dirty="0" smtClean="0">
              <a:solidFill>
                <a:srgbClr val="00B050"/>
              </a:solidFill>
            </a:endParaRP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Total no Facilitator feedback Report submit  = </a:t>
            </a:r>
            <a:r>
              <a:rPr lang="en-US" sz="2400" dirty="0" smtClean="0">
                <a:solidFill>
                  <a:srgbClr val="00B050"/>
                </a:solidFill>
              </a:rPr>
              <a:t>708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(remaining feedback report submitting process is running ) </a:t>
            </a:r>
            <a:endParaRPr lang="en-US" dirty="0" smtClean="0">
              <a:solidFill>
                <a:srgbClr val="00B05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8000" dirty="0" smtClean="0"/>
          </a:p>
          <a:p>
            <a:pPr algn="ctr">
              <a:buNone/>
            </a:pPr>
            <a:r>
              <a:rPr lang="en-US" sz="8000" dirty="0" smtClean="0"/>
              <a:t>Thanks</a:t>
            </a:r>
            <a:endParaRPr lang="en-US" sz="8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</TotalTime>
  <Words>350</Words>
  <Application>Microsoft Office PowerPoint</Application>
  <PresentationFormat>On-screen Show (4:3)</PresentationFormat>
  <Paragraphs>57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GPDP 2019-20 For CEC Meeting Date 12.10.2018</vt:lpstr>
      <vt:lpstr>Activity Perform till date :-</vt:lpstr>
      <vt:lpstr>Activity Perform till date :-</vt:lpstr>
      <vt:lpstr>District Level Master trainer Training Program in SIRD Nimora </vt:lpstr>
      <vt:lpstr>State Level Line Department Nodal officer Training Program in SIRD Nimora date 25/09/18 to 26/09/18 </vt:lpstr>
      <vt:lpstr>PRI-SHG Poverty Elevation Program Presentation in SIRD Nimora on Date 29/09/2018</vt:lpstr>
      <vt:lpstr>Facilitator and SHG Training In district level </vt:lpstr>
      <vt:lpstr> GPDP Progress Report on date 24/10/2018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37</cp:revision>
  <dcterms:created xsi:type="dcterms:W3CDTF">2018-10-06T09:51:59Z</dcterms:created>
  <dcterms:modified xsi:type="dcterms:W3CDTF">2018-10-24T07:41:38Z</dcterms:modified>
</cp:coreProperties>
</file>