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i-IN" dirty="0" smtClean="0"/>
              <a:t>सबकी योज़ना सबका विकास – एक परिचय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i-IN" dirty="0" smtClean="0"/>
              <a:t>ग्रामीण विकास विभाग, झारखण्ड  सरकार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विषय परिचय </a:t>
            </a:r>
            <a:endParaRPr lang="en-US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पंचायतों को ग्राम पंचायत के आर्थिक विकास एवं सामाजिक न्याय हेतु विकास के लिए योज़ना बनाने का अधिकार है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पंचायत विकास योज़ना बनाने की प्रक्रिया पूर्णतः सहभागी विधि से होनी चाहिए जिसमे समाज के हर तबके की भागीदारी सुनिश्चित की जानी चाहिए </a:t>
            </a:r>
          </a:p>
          <a:p>
            <a:pPr algn="just"/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यह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विस्तृत एवं सर्वग्राही होनी चाहिए जिसमे संविधान द्वारा 11वीं अनुसूची में दी गयी 29 विषयों पर सभी लाइन डिपार्टमेंट / मंत्रालय की योज़नाओं को अभिसरित (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Converge)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करते हुए  योज़ना बनानी है 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सरकार की सभी महत्वपूर्ण योज़नाओं का प्रभावी तरीके से कार्यान्वयन पंचायतों का कार्य है.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इसी उद्देश्य से जन भागीदारी से योज़ना बनाने का अभियान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“सबकी योज़ना सबका विकास” 2 अक्टूबर से 31 दिसम्बर तक चलायी जा रही है</a:t>
            </a:r>
            <a:endParaRPr lang="en-US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n-US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विषय परिचय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इस बार वर्ष 19-20 का 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GPDP 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अभियान ग्राम सभा स्तर पर पंचायती राज संस्थाओं एवं राज्य की सभी लाइन  डिपार्टमेंट में अभिसरण करते हुए सघन, विस्तृत एवं संरचित अभ्यास होगा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hi-IN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इस अभियान के तहत यह प्रस्तावित है कि सभी ग्राम पंचायतों का मिशन अन्त्योदय डाटा कलेक्शन करना है.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इस अभियान की मुख्य गतिविधियाँ निम्न होंगी : </a:t>
            </a:r>
            <a:endParaRPr lang="en-US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अभियान की मुख्य गतिविधि</a:t>
            </a:r>
            <a:r>
              <a:rPr lang="hi-IN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विकास की योज़ना बनाना - योज़ना बनाने की मुख्य जिम्मेवारी पंचायतों की होंगी – सखी मंडल , ग्राम स्तर के विभिन्न विभागों के फ्रंट लाइन कर्मी , पंचायत स्तर के कर्मी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रोजगार सेवक, सक्रिय महिला, सामुदायिक सहजकर्त्ता, ANM, सहिया एवं आंगनवाड़ी कर्मी को योज़ना बनाने में सक्रिय भूमिका निभानी है.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विशेष ग्राम सभा का आयोजन – 2 अक्टूबर से 31 दिसंबर तक – ग्राम सभा में 29 विषयों से जुड़े सभी विभागों के कर्मी अपने विभाग की योज़नाओं  की जानकारी पर  ग्राम सभा में प्रेजेंटेशन देंगे- जिसमे वे चालू वित्तीय वर्ष में ली गयी योजनाओं के साथ साथ आगामी वर्ष(19-20)में ली जाने वाली योज़नाओं को ग्राम सभा के समक्ष रखेंगे. राज्य सरकार पंचायत के सभी समितियों का 29 विषयों को लेकर बैठक सुनिश्चित करेगी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समितियां इन सभी विषयों से सम्बंधित गतिविधियों में  अभियान के दौरान सखी मंडलों को शामिल होने के लिए प्रेरित करेगी. </a:t>
            </a:r>
            <a:endParaRPr lang="hi-IN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अभियान की मुख्य गतिविधि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i-IN" sz="2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झारखण्ड में </a:t>
            </a:r>
            <a:r>
              <a:rPr lang="hi-IN" sz="2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चूँकि  वित्तीय वर्ष 2019-20 तक का ग्राम पंचायत  विकास योज़ना का निर्माण पूरा हो चुका है अतः झारखण्ड में अलग रणनीति बनाई गयी है </a:t>
            </a:r>
          </a:p>
          <a:p>
            <a:r>
              <a:rPr lang="hi-IN" sz="2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पंचायत इस अभियान के तहत 2018- 19 में संचालित योज़नाओं का आकलन एवं मूल्यांकन करेगी  एवं 2019-20 के लिए ली गयी योज़नाओं पर पुनर्विचार करेगी . इसके लिए प्रेजेंटेशन मुखिया देंगे. </a:t>
            </a:r>
          </a:p>
          <a:p>
            <a:r>
              <a:rPr lang="hi-IN" sz="2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अगर ग्रामसभा चाहे तो किसी भी योज़ना को बदल कर अपनी आवश्यकता के अनुरूप योज़ना ले सकती है.</a:t>
            </a:r>
          </a:p>
          <a:p>
            <a:r>
              <a:rPr lang="hi-IN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संगठन विशेष ग्राम सभा में गरीबी न्यूनीकरण योज़ना प्रस्तुत करेंगे जिसे GPDP में शामिल किया जाना है.</a:t>
            </a:r>
            <a:endParaRPr lang="hi-IN" sz="2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hi-IN" sz="2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n-US" sz="2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अभियान की मुख्य गतिविधि</a:t>
            </a:r>
            <a:r>
              <a:rPr lang="hi-IN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 algn="just">
              <a:buNone/>
            </a:pP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3. सघन  जन 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सूचना अभियान – इसके तहत् सभी विभाग अपने सभी योज़नाओं को पंचायत कार्यालय या पंचायत के किसी सबकी पहुँच वाले स्थान पर  एक ( 10 x 20 फीट ) के बोर्ड पर डिस्प्ले करेगी साथ ही  लाभुकों की सूचि भी अंकित करेगी. यह सूचि ग्राम संवाद एप  पर  ऑनलाइन भी उपलब्ध रहेगी.</a:t>
            </a:r>
          </a:p>
          <a:p>
            <a:pPr marL="514350" indent="-514350" algn="just">
              <a:buNone/>
            </a:pP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विशेष ग्राम सभा द्वारा पारित योज़ना का प्रकाशन प्लान प्लस एप्लीकेशन में PDF फॉर्मेट में उपलब्ध होगी </a:t>
            </a:r>
          </a:p>
          <a:p>
            <a:pPr marL="514350" indent="-514350" algn="just">
              <a:buNone/>
            </a:pP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5.अभियान हेतु समर्पित पोर्टल – इसका उद्देश्य अभियान का अनुश्रवण एवं अभियान से जुडी सूचनाओं के आदान प्रदान है </a:t>
            </a:r>
          </a:p>
          <a:p>
            <a:pPr marL="514350" indent="-514350" algn="just">
              <a:buNone/>
            </a:pP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6. राष्ट्रीय स्तर से निगरानी हेतु मॉनिटर क्षेत्र भ्रमण कर सीधी सूचना ग्रामीण विकास विभाग , भारत सरकार को देंगे.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फैसिलिटेटर की भूमिका </a:t>
            </a:r>
            <a:endParaRPr lang="en-US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 </a:t>
            </a:r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मोबाइल एप पर मिशन अन्त्योदय सर्वे करना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स्तर पर कार्यरत फ्रंट लाईन स्टाफ से समन्वय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निर्धारित तिथि पर विशेष ग्राम सभा के आयोजन में सहयोग करना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अनुसूचित जाति, जनजाति, सखी मंडल, गरीब, वंचित वर्ग के सदस्यों को मोबिलाईज कर ग्राम सभा में लाना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सभा के आयोजन का रिपोर्ट पोर्टल पर लोड करना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ग्राम पंचायत विकास योज़ना (GPDP) के निर्माण में सहयोग करना </a:t>
            </a:r>
          </a:p>
          <a:p>
            <a:r>
              <a:rPr lang="hi-IN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GPDP को प्लान प्लस पर अपलोड करना </a:t>
            </a:r>
            <a:endParaRPr lang="en-US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657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सबकी योज़ना सबका विकास – एक परिचय </vt:lpstr>
      <vt:lpstr>विषय परिचय </vt:lpstr>
      <vt:lpstr>विषय परिचय </vt:lpstr>
      <vt:lpstr>अभियान की मुख्य गतिविधि </vt:lpstr>
      <vt:lpstr>अभियान की मुख्य गतिविधि</vt:lpstr>
      <vt:lpstr>अभियान की मुख्य गतिविधि </vt:lpstr>
      <vt:lpstr>फैसिलिटेटर की भूमिका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सबकी योज़ना सबका विकास – एक परिचय </dc:title>
  <dc:creator>User 3</dc:creator>
  <cp:lastModifiedBy>User 3</cp:lastModifiedBy>
  <cp:revision>15</cp:revision>
  <dcterms:created xsi:type="dcterms:W3CDTF">2006-08-16T00:00:00Z</dcterms:created>
  <dcterms:modified xsi:type="dcterms:W3CDTF">2018-09-10T02:26:39Z</dcterms:modified>
</cp:coreProperties>
</file>