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61" r:id="rId2"/>
    <p:sldId id="263" r:id="rId3"/>
    <p:sldId id="26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101DC7-30A3-4651-B7B4-0F92C654CC2E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1A5479-C476-4852-AE7E-F35810B8088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3" descr="C:\Users\Raman\Desktop\Excellent New\Jija work\template\template 3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228600" y="76200"/>
            <a:ext cx="77724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en-US" sz="4400" b="1" dirty="0">
                <a:latin typeface="28 Days Later"/>
              </a:rPr>
              <a:t>GRAMIN VIKAS TRUST</a:t>
            </a:r>
          </a:p>
        </p:txBody>
      </p:sp>
      <p:sp>
        <p:nvSpPr>
          <p:cNvPr id="9" name="TextBox 2"/>
          <p:cNvSpPr txBox="1">
            <a:spLocks noChangeArrowheads="1"/>
          </p:cNvSpPr>
          <p:nvPr/>
        </p:nvSpPr>
        <p:spPr bwMode="auto">
          <a:xfrm>
            <a:off x="76200" y="1447801"/>
            <a:ext cx="5029200" cy="4909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68313" indent="-396000" algn="just">
              <a:spcAft>
                <a:spcPts val="600"/>
              </a:spcAft>
              <a:buClr>
                <a:srgbClr val="00CC00"/>
              </a:buClr>
              <a:buFont typeface="Wingdings" pitchFamily="2" charset="2"/>
              <a:buChar char="§"/>
              <a:defRPr/>
            </a:pPr>
            <a:r>
              <a:rPr lang="en-US" sz="2400" b="1" dirty="0" smtClean="0">
                <a:latin typeface="Book Antiqua" pitchFamily="18" charset="0"/>
              </a:rPr>
              <a:t>Established by KRIBHCO and DFID (UK)</a:t>
            </a:r>
            <a:endParaRPr lang="en-US" sz="2400" dirty="0" smtClean="0">
              <a:latin typeface="Book Antiqua" pitchFamily="18" charset="0"/>
            </a:endParaRPr>
          </a:p>
          <a:p>
            <a:pPr marL="468313" indent="-396000" algn="just">
              <a:spcAft>
                <a:spcPts val="600"/>
              </a:spcAft>
              <a:buClr>
                <a:srgbClr val="00CC00"/>
              </a:buClr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Book Antiqua" pitchFamily="18" charset="0"/>
              </a:rPr>
              <a:t>26-Years, 370-Professionals</a:t>
            </a:r>
          </a:p>
          <a:p>
            <a:pPr marL="468313" indent="-396000" algn="just">
              <a:spcAft>
                <a:spcPts val="600"/>
              </a:spcAft>
              <a:buClr>
                <a:srgbClr val="00CC00"/>
              </a:buClr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Book Antiqua" pitchFamily="18" charset="0"/>
              </a:rPr>
              <a:t>52-Offices</a:t>
            </a:r>
            <a:r>
              <a:rPr lang="en-US" sz="2400" dirty="0" smtClean="0">
                <a:latin typeface="Book Antiqua" pitchFamily="18" charset="0"/>
              </a:rPr>
              <a:t>, </a:t>
            </a:r>
            <a:r>
              <a:rPr lang="en-US" sz="2400" dirty="0" smtClean="0">
                <a:latin typeface="Book Antiqua" pitchFamily="18" charset="0"/>
              </a:rPr>
              <a:t>98-Districts</a:t>
            </a:r>
            <a:r>
              <a:rPr lang="en-US" sz="2400" dirty="0" smtClean="0">
                <a:latin typeface="Book Antiqua" pitchFamily="18" charset="0"/>
              </a:rPr>
              <a:t>, </a:t>
            </a:r>
            <a:r>
              <a:rPr lang="en-US" sz="2400" dirty="0" smtClean="0">
                <a:latin typeface="Book Antiqua" pitchFamily="18" charset="0"/>
              </a:rPr>
              <a:t>14-States</a:t>
            </a:r>
            <a:endParaRPr lang="en-US" sz="2400" dirty="0" smtClean="0">
              <a:latin typeface="Book Antiqua" pitchFamily="18" charset="0"/>
            </a:endParaRPr>
          </a:p>
          <a:p>
            <a:pPr marL="468313" indent="-396000" algn="just">
              <a:spcAft>
                <a:spcPts val="600"/>
              </a:spcAft>
              <a:buClr>
                <a:srgbClr val="00CC00"/>
              </a:buClr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Book Antiqua" pitchFamily="18" charset="0"/>
              </a:rPr>
              <a:t>Residential National Livelihood Resource Institute at </a:t>
            </a:r>
            <a:r>
              <a:rPr lang="en-US" sz="2400" dirty="0" err="1" smtClean="0">
                <a:latin typeface="Book Antiqua" pitchFamily="18" charset="0"/>
              </a:rPr>
              <a:t>Ratlam</a:t>
            </a:r>
            <a:r>
              <a:rPr lang="en-US" sz="2400" dirty="0" smtClean="0">
                <a:latin typeface="Book Antiqua" pitchFamily="18" charset="0"/>
              </a:rPr>
              <a:t> (M.P.) and an AICTE approved School of Rural Management. </a:t>
            </a:r>
          </a:p>
          <a:p>
            <a:pPr marL="468313" indent="-396000" algn="just">
              <a:spcAft>
                <a:spcPts val="600"/>
              </a:spcAft>
              <a:buClr>
                <a:srgbClr val="00CC00"/>
              </a:buClr>
              <a:buFont typeface="Wingdings" pitchFamily="2" charset="2"/>
              <a:buChar char="§"/>
              <a:defRPr/>
            </a:pPr>
            <a:r>
              <a:rPr lang="en-US" sz="2400" dirty="0" err="1" smtClean="0">
                <a:latin typeface="Book Antiqua" pitchFamily="18" charset="0"/>
              </a:rPr>
              <a:t>Krishi</a:t>
            </a:r>
            <a:r>
              <a:rPr lang="en-US" sz="2400" dirty="0" smtClean="0">
                <a:latin typeface="Book Antiqua" pitchFamily="18" charset="0"/>
              </a:rPr>
              <a:t> </a:t>
            </a:r>
            <a:r>
              <a:rPr lang="en-US" sz="2400" dirty="0" err="1" smtClean="0">
                <a:latin typeface="Book Antiqua" pitchFamily="18" charset="0"/>
              </a:rPr>
              <a:t>Vigyan</a:t>
            </a:r>
            <a:r>
              <a:rPr lang="en-US" sz="2400" dirty="0" smtClean="0">
                <a:latin typeface="Book Antiqua" pitchFamily="18" charset="0"/>
              </a:rPr>
              <a:t> Kendra at </a:t>
            </a:r>
            <a:r>
              <a:rPr lang="en-US" sz="2400" dirty="0" err="1" smtClean="0">
                <a:latin typeface="Book Antiqua" pitchFamily="18" charset="0"/>
              </a:rPr>
              <a:t>Godda</a:t>
            </a:r>
            <a:endParaRPr lang="en-US" sz="2400" dirty="0" smtClean="0">
              <a:latin typeface="Book Antiqua" pitchFamily="18" charset="0"/>
            </a:endParaRPr>
          </a:p>
          <a:p>
            <a:pPr marL="468313" indent="-396000" algn="just">
              <a:spcAft>
                <a:spcPts val="600"/>
              </a:spcAft>
              <a:buClr>
                <a:srgbClr val="00CC00"/>
              </a:buClr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Book Antiqua" pitchFamily="18" charset="0"/>
              </a:rPr>
              <a:t>55 FPOs (Farmer Producer Companies</a:t>
            </a:r>
            <a:r>
              <a:rPr lang="en-US" sz="2400" dirty="0" smtClean="0">
                <a:latin typeface="Book Antiqua" pitchFamily="18" charset="0"/>
              </a:rPr>
              <a:t>)</a:t>
            </a:r>
            <a:endParaRPr lang="en-US" sz="2400" dirty="0" smtClean="0">
              <a:latin typeface="Book Antiqua" pitchFamily="18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257800" y="990600"/>
            <a:ext cx="1981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/>
            <a:r>
              <a:rPr lang="en-US" altLang="en-US" sz="2800" u="sng" dirty="0"/>
              <a:t>Since 1992</a:t>
            </a:r>
          </a:p>
        </p:txBody>
      </p:sp>
      <p:pic>
        <p:nvPicPr>
          <p:cNvPr id="11" name="Picture 6" descr="C:\Users\Administrator\Downloads\Map-GVT_New (2).jpg">
            <a:extLst>
              <a:ext uri="{FF2B5EF4-FFF2-40B4-BE49-F238E27FC236}">
                <a16:creationId xmlns:a16="http://schemas.microsoft.com/office/drawing/2014/main" xmlns="" id="{665B39F4-20EE-4645-A0B0-7EEC8542ED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l="3076" t="2778" r="3016" b="5809"/>
          <a:stretch/>
        </p:blipFill>
        <p:spPr bwMode="auto">
          <a:xfrm>
            <a:off x="5381940" y="1600200"/>
            <a:ext cx="353346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Raman\Desktop\Excellent New\Jija work\template\template 3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0" y="0"/>
            <a:ext cx="8153400" cy="76944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4400" b="1" dirty="0" smtClean="0"/>
              <a:t>7 Thematic Areas</a:t>
            </a:r>
            <a:endParaRPr lang="en-US" sz="4400" b="1" dirty="0"/>
          </a:p>
        </p:txBody>
      </p:sp>
      <p:pic>
        <p:nvPicPr>
          <p:cNvPr id="7" name="Picture 2" descr="cc.jpg"/>
          <p:cNvPicPr>
            <a:picLocks noChangeAspect="1"/>
          </p:cNvPicPr>
          <p:nvPr/>
        </p:nvPicPr>
        <p:blipFill>
          <a:blip r:embed="rId3"/>
          <a:srcRect l="3561" r="5164" b="34785"/>
          <a:stretch>
            <a:fillRect/>
          </a:stretch>
        </p:blipFill>
        <p:spPr bwMode="auto">
          <a:xfrm>
            <a:off x="0" y="1295400"/>
            <a:ext cx="91440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0" y="0"/>
            <a:ext cx="9144000" cy="7985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IN" sz="4400" b="1" dirty="0" smtClean="0">
                <a:latin typeface="Times New Roman" pitchFamily="18" charset="0"/>
                <a:cs typeface="Times New Roman" pitchFamily="18" charset="0"/>
              </a:rPr>
              <a:t>Involvement of PRIs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H:\logo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892949">
            <a:off x="131715" y="-24510"/>
            <a:ext cx="1557509" cy="981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ounded Rectangle 11"/>
          <p:cNvSpPr/>
          <p:nvPr/>
        </p:nvSpPr>
        <p:spPr>
          <a:xfrm>
            <a:off x="4648200" y="838200"/>
            <a:ext cx="4495800" cy="99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800" dirty="0" smtClean="0">
                <a:solidFill>
                  <a:schemeClr val="accent2">
                    <a:lumMod val="75000"/>
                  </a:schemeClr>
                </a:solidFill>
              </a:rPr>
              <a:t>Selection of beneficiaries for AKAK</a:t>
            </a:r>
            <a:endParaRPr lang="en-US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4" name="Picture 2" descr="F:\CFT SANGOD\photos\IMG-20150601-WA0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828800"/>
            <a:ext cx="4495800" cy="5029200"/>
          </a:xfrm>
          <a:prstGeom prst="rect">
            <a:avLst/>
          </a:prstGeom>
          <a:noFill/>
          <a:ln>
            <a:miter lim="800000"/>
            <a:headEnd/>
            <a:tailEnd/>
          </a:ln>
        </p:spPr>
      </p:pic>
      <p:pic>
        <p:nvPicPr>
          <p:cNvPr id="9" name="Picture 8" descr="C:\Users\pc\Downloads\WhatsApp Image 2021-10-20 at 7.58.15 PM.jpe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52600"/>
            <a:ext cx="46482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10"/>
          <p:cNvSpPr/>
          <p:nvPr/>
        </p:nvSpPr>
        <p:spPr>
          <a:xfrm>
            <a:off x="0" y="838200"/>
            <a:ext cx="4648200" cy="99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800" dirty="0" smtClean="0">
                <a:solidFill>
                  <a:schemeClr val="accent2">
                    <a:lumMod val="75000"/>
                  </a:schemeClr>
                </a:solidFill>
              </a:rPr>
              <a:t>Preparation of VAP through PRA</a:t>
            </a:r>
            <a:endParaRPr lang="en-US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68</Words>
  <Application>Microsoft Office PowerPoint</Application>
  <PresentationFormat>On-screen Show (4:3)</PresentationFormat>
  <Paragraphs>12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pc</cp:lastModifiedBy>
  <cp:revision>10</cp:revision>
  <dcterms:created xsi:type="dcterms:W3CDTF">2006-08-16T00:00:00Z</dcterms:created>
  <dcterms:modified xsi:type="dcterms:W3CDTF">2021-11-22T04:36:21Z</dcterms:modified>
</cp:coreProperties>
</file>