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0" r:id="rId6"/>
    <p:sldId id="259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jpeg"/><Relationship Id="rId8" Type="http://schemas.openxmlformats.org/officeDocument/2006/relationships/image" Target="../media/image11.jpeg"/><Relationship Id="rId7" Type="http://schemas.openxmlformats.org/officeDocument/2006/relationships/image" Target="../media/image10.jpeg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3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5"/>
          <p:cNvSpPr txBox="1"/>
          <p:nvPr/>
        </p:nvSpPr>
        <p:spPr>
          <a:xfrm>
            <a:off x="422910" y="146050"/>
            <a:ext cx="113150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IN" altLang="en-US" sz="2400" b="1"/>
              <a:t>28/10/2021 -  </a:t>
            </a:r>
            <a:r>
              <a:rPr lang="en-US" sz="2400" b="1"/>
              <a:t>The large reservoir on Mettu Street is lying unmaintained and is being repaired and used to alleviate the water logging in Mettu Street and Bharathiar Street, VOC Street...</a:t>
            </a:r>
            <a:endParaRPr lang="en-US" sz="2400" b="1"/>
          </a:p>
        </p:txBody>
      </p:sp>
      <p:pic>
        <p:nvPicPr>
          <p:cNvPr id="7" name="Picture 6" descr="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574165"/>
            <a:ext cx="2788920" cy="5162550"/>
          </a:xfrm>
          <a:prstGeom prst="rect">
            <a:avLst/>
          </a:prstGeom>
        </p:spPr>
      </p:pic>
      <p:pic>
        <p:nvPicPr>
          <p:cNvPr id="8" name="Picture 7" descr="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1565" y="1574165"/>
            <a:ext cx="2708910" cy="5161280"/>
          </a:xfrm>
          <a:prstGeom prst="rect">
            <a:avLst/>
          </a:prstGeom>
        </p:spPr>
      </p:pic>
      <p:pic>
        <p:nvPicPr>
          <p:cNvPr id="10" name="Picture 9" descr="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3120" y="915670"/>
            <a:ext cx="4412615" cy="582104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387350" y="220980"/>
            <a:ext cx="114300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IN" altLang="en-US" sz="2000" b="1"/>
              <a:t>03/11/2021 -   Diwali gifts were given only to sanitation workers working in our village and to the water             keepers...</a:t>
            </a:r>
            <a:endParaRPr lang="en-IN" altLang="en-US"/>
          </a:p>
        </p:txBody>
      </p:sp>
      <p:pic>
        <p:nvPicPr>
          <p:cNvPr id="3" name="Picture 2" descr="01"/>
          <p:cNvPicPr>
            <a:picLocks noChangeAspect="1"/>
          </p:cNvPicPr>
          <p:nvPr/>
        </p:nvPicPr>
        <p:blipFill>
          <a:blip r:embed="rId1"/>
          <a:srcRect l="21822" t="15807" r="24790" b="6082"/>
          <a:stretch>
            <a:fillRect/>
          </a:stretch>
        </p:blipFill>
        <p:spPr>
          <a:xfrm>
            <a:off x="381000" y="1096645"/>
            <a:ext cx="1848485" cy="1932940"/>
          </a:xfrm>
          <a:prstGeom prst="rect">
            <a:avLst/>
          </a:prstGeom>
        </p:spPr>
      </p:pic>
      <p:pic>
        <p:nvPicPr>
          <p:cNvPr id="4" name="Picture 3" descr="02"/>
          <p:cNvPicPr>
            <a:picLocks noChangeAspect="1"/>
          </p:cNvPicPr>
          <p:nvPr/>
        </p:nvPicPr>
        <p:blipFill>
          <a:blip r:embed="rId2"/>
          <a:srcRect l="25684" t="9617" r="29089"/>
          <a:stretch>
            <a:fillRect/>
          </a:stretch>
        </p:blipFill>
        <p:spPr>
          <a:xfrm>
            <a:off x="2471420" y="1096645"/>
            <a:ext cx="2028825" cy="1932940"/>
          </a:xfrm>
          <a:prstGeom prst="rect">
            <a:avLst/>
          </a:prstGeom>
        </p:spPr>
      </p:pic>
      <p:pic>
        <p:nvPicPr>
          <p:cNvPr id="5" name="Picture 4" descr="03"/>
          <p:cNvPicPr>
            <a:picLocks noChangeAspect="1"/>
          </p:cNvPicPr>
          <p:nvPr/>
        </p:nvPicPr>
        <p:blipFill>
          <a:blip r:embed="rId3"/>
          <a:srcRect l="26666" t="15938" r="36087" b="5828"/>
          <a:stretch>
            <a:fillRect/>
          </a:stretch>
        </p:blipFill>
        <p:spPr>
          <a:xfrm>
            <a:off x="387350" y="3178810"/>
            <a:ext cx="1842135" cy="2901950"/>
          </a:xfrm>
          <a:prstGeom prst="rect">
            <a:avLst/>
          </a:prstGeom>
        </p:spPr>
      </p:pic>
      <p:pic>
        <p:nvPicPr>
          <p:cNvPr id="6" name="Picture 5" descr="04"/>
          <p:cNvPicPr>
            <a:picLocks noChangeAspect="1"/>
          </p:cNvPicPr>
          <p:nvPr/>
        </p:nvPicPr>
        <p:blipFill>
          <a:blip r:embed="rId4"/>
          <a:srcRect l="35646" t="22000" r="27722" b="1546"/>
          <a:stretch>
            <a:fillRect/>
          </a:stretch>
        </p:blipFill>
        <p:spPr>
          <a:xfrm>
            <a:off x="2471420" y="3198495"/>
            <a:ext cx="2029460" cy="2905125"/>
          </a:xfrm>
          <a:prstGeom prst="rect">
            <a:avLst/>
          </a:prstGeom>
        </p:spPr>
      </p:pic>
      <p:pic>
        <p:nvPicPr>
          <p:cNvPr id="7" name="Picture 6" descr="05"/>
          <p:cNvPicPr>
            <a:picLocks noChangeAspect="1"/>
          </p:cNvPicPr>
          <p:nvPr/>
        </p:nvPicPr>
        <p:blipFill>
          <a:blip r:embed="rId5"/>
          <a:srcRect l="29049" t="22880" r="26407" b="22000"/>
          <a:stretch>
            <a:fillRect/>
          </a:stretch>
        </p:blipFill>
        <p:spPr>
          <a:xfrm>
            <a:off x="4742815" y="3198495"/>
            <a:ext cx="1760220" cy="2904490"/>
          </a:xfrm>
          <a:prstGeom prst="rect">
            <a:avLst/>
          </a:prstGeom>
        </p:spPr>
      </p:pic>
      <p:pic>
        <p:nvPicPr>
          <p:cNvPr id="8" name="Picture 7" descr="06"/>
          <p:cNvPicPr>
            <a:picLocks noChangeAspect="1"/>
          </p:cNvPicPr>
          <p:nvPr/>
        </p:nvPicPr>
        <p:blipFill>
          <a:blip r:embed="rId6"/>
          <a:srcRect l="26173" t="21093" r="27840" b="17333"/>
          <a:stretch>
            <a:fillRect/>
          </a:stretch>
        </p:blipFill>
        <p:spPr>
          <a:xfrm>
            <a:off x="6744970" y="3148330"/>
            <a:ext cx="1655445" cy="2955925"/>
          </a:xfrm>
          <a:prstGeom prst="rect">
            <a:avLst/>
          </a:prstGeom>
        </p:spPr>
      </p:pic>
      <p:pic>
        <p:nvPicPr>
          <p:cNvPr id="9" name="Picture 8" descr="07"/>
          <p:cNvPicPr>
            <a:picLocks noChangeAspect="1"/>
          </p:cNvPicPr>
          <p:nvPr/>
        </p:nvPicPr>
        <p:blipFill>
          <a:blip r:embed="rId7"/>
          <a:srcRect l="25368" t="14620" r="37104" b="38204"/>
          <a:stretch>
            <a:fillRect/>
          </a:stretch>
        </p:blipFill>
        <p:spPr>
          <a:xfrm>
            <a:off x="4742180" y="1105535"/>
            <a:ext cx="1786255" cy="1939925"/>
          </a:xfrm>
          <a:prstGeom prst="rect">
            <a:avLst/>
          </a:prstGeom>
        </p:spPr>
      </p:pic>
      <p:pic>
        <p:nvPicPr>
          <p:cNvPr id="10" name="Picture 9" descr="08"/>
          <p:cNvPicPr>
            <a:picLocks noChangeAspect="1"/>
          </p:cNvPicPr>
          <p:nvPr/>
        </p:nvPicPr>
        <p:blipFill>
          <a:blip r:embed="rId8"/>
          <a:srcRect l="31319" t="21296" r="18160" b="25889"/>
          <a:stretch>
            <a:fillRect/>
          </a:stretch>
        </p:blipFill>
        <p:spPr>
          <a:xfrm>
            <a:off x="6770370" y="1096645"/>
            <a:ext cx="2303780" cy="1938655"/>
          </a:xfrm>
          <a:prstGeom prst="rect">
            <a:avLst/>
          </a:prstGeom>
        </p:spPr>
      </p:pic>
      <p:pic>
        <p:nvPicPr>
          <p:cNvPr id="11" name="Picture 10" descr="09"/>
          <p:cNvPicPr>
            <a:picLocks noChangeAspect="1"/>
          </p:cNvPicPr>
          <p:nvPr/>
        </p:nvPicPr>
        <p:blipFill>
          <a:blip r:embed="rId9"/>
          <a:srcRect l="32410" t="23806" r="28181" b="34657"/>
          <a:stretch>
            <a:fillRect/>
          </a:stretch>
        </p:blipFill>
        <p:spPr>
          <a:xfrm>
            <a:off x="9316085" y="1096645"/>
            <a:ext cx="2433320" cy="1924050"/>
          </a:xfrm>
          <a:prstGeom prst="rect">
            <a:avLst/>
          </a:prstGeom>
        </p:spPr>
      </p:pic>
      <p:pic>
        <p:nvPicPr>
          <p:cNvPr id="12" name="Picture 11" descr="10"/>
          <p:cNvPicPr>
            <a:picLocks noChangeAspect="1"/>
          </p:cNvPicPr>
          <p:nvPr/>
        </p:nvPicPr>
        <p:blipFill>
          <a:blip r:embed="rId10"/>
          <a:srcRect l="26862" t="18265" r="33320" b="10759"/>
          <a:stretch>
            <a:fillRect/>
          </a:stretch>
        </p:blipFill>
        <p:spPr>
          <a:xfrm>
            <a:off x="8592820" y="3152140"/>
            <a:ext cx="3166745" cy="29311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 descr="01"/>
          <p:cNvPicPr>
            <a:picLocks noChangeAspect="1"/>
          </p:cNvPicPr>
          <p:nvPr/>
        </p:nvPicPr>
        <p:blipFill>
          <a:blip r:embed="rId1"/>
          <a:srcRect l="15037" t="32352" r="13914" b="10231"/>
          <a:stretch>
            <a:fillRect/>
          </a:stretch>
        </p:blipFill>
        <p:spPr>
          <a:xfrm>
            <a:off x="174625" y="99060"/>
            <a:ext cx="3738245" cy="4028440"/>
          </a:xfrm>
          <a:prstGeom prst="rect">
            <a:avLst/>
          </a:prstGeom>
        </p:spPr>
      </p:pic>
      <p:pic>
        <p:nvPicPr>
          <p:cNvPr id="4" name="Picture 3" descr="03"/>
          <p:cNvPicPr>
            <a:picLocks noChangeAspect="1"/>
          </p:cNvPicPr>
          <p:nvPr/>
        </p:nvPicPr>
        <p:blipFill>
          <a:blip r:embed="rId2"/>
          <a:srcRect l="12519" t="22130" r="8914" b="19000"/>
          <a:stretch>
            <a:fillRect/>
          </a:stretch>
        </p:blipFill>
        <p:spPr>
          <a:xfrm>
            <a:off x="8006080" y="90170"/>
            <a:ext cx="4041140" cy="4037330"/>
          </a:xfrm>
          <a:prstGeom prst="rect">
            <a:avLst/>
          </a:prstGeom>
        </p:spPr>
      </p:pic>
      <p:pic>
        <p:nvPicPr>
          <p:cNvPr id="5" name="Picture 4" descr="04"/>
          <p:cNvPicPr>
            <a:picLocks noChangeAspect="1"/>
          </p:cNvPicPr>
          <p:nvPr/>
        </p:nvPicPr>
        <p:blipFill>
          <a:blip r:embed="rId3"/>
          <a:srcRect l="17543" t="32361" r="10012" b="10019"/>
          <a:stretch>
            <a:fillRect/>
          </a:stretch>
        </p:blipFill>
        <p:spPr>
          <a:xfrm>
            <a:off x="4096385" y="137795"/>
            <a:ext cx="3726180" cy="3951605"/>
          </a:xfrm>
          <a:prstGeom prst="rect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434975" y="4409440"/>
            <a:ext cx="1132205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IN" altLang="en-US" sz="2400" b="1"/>
              <a:t>04/11/2021 -  </a:t>
            </a:r>
            <a:r>
              <a:rPr lang="en-US" sz="2400" b="1"/>
              <a:t>In our village, the ambedkar nagar extension area was reactivated to address the shortage of drinking water</a:t>
            </a:r>
            <a:r>
              <a:rPr lang="en-US"/>
              <a:t>.</a:t>
            </a: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 2" descr="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385" y="144780"/>
            <a:ext cx="6091555" cy="2742565"/>
          </a:xfrm>
          <a:prstGeom prst="rect">
            <a:avLst/>
          </a:prstGeom>
        </p:spPr>
      </p:pic>
      <p:pic>
        <p:nvPicPr>
          <p:cNvPr id="4" name="Picture 3" descr="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385" y="2973070"/>
            <a:ext cx="6092190" cy="2743200"/>
          </a:xfrm>
          <a:prstGeom prst="rect">
            <a:avLst/>
          </a:prstGeom>
        </p:spPr>
      </p:pic>
      <p:pic>
        <p:nvPicPr>
          <p:cNvPr id="5" name="Picture 4" descr="0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3695" y="144780"/>
            <a:ext cx="2506980" cy="5572125"/>
          </a:xfrm>
          <a:prstGeom prst="rect">
            <a:avLst/>
          </a:prstGeom>
        </p:spPr>
      </p:pic>
      <p:pic>
        <p:nvPicPr>
          <p:cNvPr id="6" name="Picture 5" descr="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3090" y="143510"/>
            <a:ext cx="2508250" cy="5572760"/>
          </a:xfrm>
          <a:prstGeom prst="rect">
            <a:avLst/>
          </a:prstGeom>
        </p:spPr>
      </p:pic>
      <p:sp>
        <p:nvSpPr>
          <p:cNvPr id="7" name="Text Box 6"/>
          <p:cNvSpPr txBox="1"/>
          <p:nvPr/>
        </p:nvSpPr>
        <p:spPr>
          <a:xfrm>
            <a:off x="1022350" y="5941060"/>
            <a:ext cx="1014730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IN" altLang="en-US" sz="2000" b="1"/>
              <a:t>04/11/2021 -  </a:t>
            </a:r>
            <a:r>
              <a:rPr lang="en-US" sz="2000" b="1"/>
              <a:t>Basic supplies were provided to destitute children on MGR Street in our village</a:t>
            </a:r>
            <a:r>
              <a:rPr lang="en-IN" altLang="en-US" sz="2000" b="1"/>
              <a:t>...</a:t>
            </a:r>
            <a:endParaRPr lang="en-IN" altLang="en-US" sz="200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337820" y="256540"/>
            <a:ext cx="115163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IN" altLang="en-US" sz="2400" b="1"/>
              <a:t>05/11/2021 - </a:t>
            </a:r>
            <a:r>
              <a:rPr lang="en-US" sz="2400" b="1"/>
              <a:t>Supply of sewing machines and goats to the poor in our village under the chairmanship of The Village Panchayat Council President with the help of supporters</a:t>
            </a:r>
            <a:r>
              <a:rPr lang="en-IN" altLang="en-US" sz="2400" b="1"/>
              <a:t>...</a:t>
            </a:r>
            <a:endParaRPr lang="en-IN" altLang="en-US" sz="2400" b="1"/>
          </a:p>
        </p:txBody>
      </p:sp>
      <p:pic>
        <p:nvPicPr>
          <p:cNvPr id="3" name="Picture 2" descr="01"/>
          <p:cNvPicPr>
            <a:picLocks noChangeAspect="1"/>
          </p:cNvPicPr>
          <p:nvPr/>
        </p:nvPicPr>
        <p:blipFill>
          <a:blip r:embed="rId1"/>
          <a:srcRect l="14090" t="20667" b="2500"/>
          <a:stretch>
            <a:fillRect/>
          </a:stretch>
        </p:blipFill>
        <p:spPr>
          <a:xfrm>
            <a:off x="337820" y="1086485"/>
            <a:ext cx="4768215" cy="2698115"/>
          </a:xfrm>
          <a:prstGeom prst="rect">
            <a:avLst/>
          </a:prstGeom>
        </p:spPr>
      </p:pic>
      <p:pic>
        <p:nvPicPr>
          <p:cNvPr id="4" name="Picture 3" descr="02"/>
          <p:cNvPicPr>
            <a:picLocks noChangeAspect="1"/>
          </p:cNvPicPr>
          <p:nvPr/>
        </p:nvPicPr>
        <p:blipFill>
          <a:blip r:embed="rId2"/>
          <a:srcRect l="7201" t="15241" r="14250" b="7722"/>
          <a:stretch>
            <a:fillRect/>
          </a:stretch>
        </p:blipFill>
        <p:spPr>
          <a:xfrm>
            <a:off x="6830060" y="1046480"/>
            <a:ext cx="4209415" cy="2738120"/>
          </a:xfrm>
          <a:prstGeom prst="rect">
            <a:avLst/>
          </a:prstGeom>
        </p:spPr>
      </p:pic>
      <p:pic>
        <p:nvPicPr>
          <p:cNvPr id="5" name="Picture 4" descr="03"/>
          <p:cNvPicPr>
            <a:picLocks noChangeAspect="1"/>
          </p:cNvPicPr>
          <p:nvPr/>
        </p:nvPicPr>
        <p:blipFill>
          <a:blip r:embed="rId3"/>
          <a:srcRect l="21924" t="26306" r="21292" b="20250"/>
          <a:stretch>
            <a:fillRect/>
          </a:stretch>
        </p:blipFill>
        <p:spPr>
          <a:xfrm>
            <a:off x="337820" y="3784600"/>
            <a:ext cx="4767580" cy="2857500"/>
          </a:xfrm>
          <a:prstGeom prst="rect">
            <a:avLst/>
          </a:prstGeom>
        </p:spPr>
      </p:pic>
      <p:pic>
        <p:nvPicPr>
          <p:cNvPr id="6" name="Picture 5" descr="04"/>
          <p:cNvPicPr>
            <a:picLocks noChangeAspect="1"/>
          </p:cNvPicPr>
          <p:nvPr/>
        </p:nvPicPr>
        <p:blipFill>
          <a:blip r:embed="rId4"/>
          <a:srcRect l="8458" t="21713" r="12063" b="630"/>
          <a:stretch>
            <a:fillRect/>
          </a:stretch>
        </p:blipFill>
        <p:spPr>
          <a:xfrm>
            <a:off x="6830060" y="3773170"/>
            <a:ext cx="4209415" cy="28689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649605" y="170815"/>
            <a:ext cx="108921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IN" altLang="en-US" sz="2400" b="1"/>
              <a:t>08/11/2021 - P</a:t>
            </a:r>
            <a:r>
              <a:rPr lang="en-US" sz="2400" b="1"/>
              <a:t>roperly desilted the canals to remove the rain-logged rain water and removed it immediately.</a:t>
            </a:r>
            <a:endParaRPr lang="en-US" sz="2400" b="1"/>
          </a:p>
        </p:txBody>
      </p:sp>
      <p:pic>
        <p:nvPicPr>
          <p:cNvPr id="3" name="Picture 2" descr="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355" y="1000760"/>
            <a:ext cx="3486785" cy="5297805"/>
          </a:xfrm>
          <a:prstGeom prst="rect">
            <a:avLst/>
          </a:prstGeom>
        </p:spPr>
      </p:pic>
      <p:pic>
        <p:nvPicPr>
          <p:cNvPr id="4" name="Picture 3" descr="03"/>
          <p:cNvPicPr>
            <a:picLocks noChangeAspect="1"/>
          </p:cNvPicPr>
          <p:nvPr/>
        </p:nvPicPr>
        <p:blipFill>
          <a:blip r:embed="rId2"/>
          <a:srcRect l="4741" r="15309" b="25880"/>
          <a:stretch>
            <a:fillRect/>
          </a:stretch>
        </p:blipFill>
        <p:spPr>
          <a:xfrm>
            <a:off x="4197350" y="1000760"/>
            <a:ext cx="3740150" cy="5298440"/>
          </a:xfrm>
          <a:prstGeom prst="rect">
            <a:avLst/>
          </a:prstGeom>
        </p:spPr>
      </p:pic>
      <p:pic>
        <p:nvPicPr>
          <p:cNvPr id="5" name="Picture 4" descr="04"/>
          <p:cNvPicPr>
            <a:picLocks noChangeAspect="1"/>
          </p:cNvPicPr>
          <p:nvPr/>
        </p:nvPicPr>
        <p:blipFill>
          <a:blip r:embed="rId3"/>
          <a:srcRect l="40370" t="17333" b="18370"/>
          <a:stretch>
            <a:fillRect/>
          </a:stretch>
        </p:blipFill>
        <p:spPr>
          <a:xfrm>
            <a:off x="8474710" y="1000760"/>
            <a:ext cx="3067050" cy="529780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810</Words>
  <Application>WPS Presentation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/>
  <cp:lastModifiedBy>Kishor kumar Kishor kumar</cp:lastModifiedBy>
  <cp:revision>3</cp:revision>
  <dcterms:created xsi:type="dcterms:W3CDTF">2021-11-10T09:53:44Z</dcterms:created>
  <dcterms:modified xsi:type="dcterms:W3CDTF">2021-11-10T10:38:46Z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61BCEFFF7B0843C5AC0BC52DDB218ABA</vt:lpwstr>
  </property>
  <property fmtid="{D5CDD505-2E9C-101B-9397-08002B2CF9AE}" pid="3" name="KSOProductBuildVer">
    <vt:lpwstr>1033-11.2.0.10351</vt:lpwstr>
  </property>
</Properties>
</file>