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85" r:id="rId4"/>
    <p:sldId id="286" r:id="rId5"/>
    <p:sldId id="259" r:id="rId6"/>
    <p:sldId id="290" r:id="rId7"/>
    <p:sldId id="288" r:id="rId8"/>
    <p:sldId id="287" r:id="rId9"/>
    <p:sldId id="27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>
        <p:scale>
          <a:sx n="117" d="100"/>
          <a:sy n="117" d="100"/>
        </p:scale>
        <p:origin x="394" y="-82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KILA- Financial Details 2019-2020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603C1-67A7-4CD6-91E8-6EE31647337A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2EA91-D8BE-44EA-9BE7-E20FFC93D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KILA- Financial Details 2019-2020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D5517-8708-4CA3-A94E-186BC185E80A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A0BCC-680A-45B5-8357-8C92EED016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Opening Balance</a:t>
            </a:r>
            <a:r>
              <a:rPr lang="en-US" baseline="0" dirty="0"/>
              <a:t> 1-4-2019</a:t>
            </a:r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/>
              <a:t>KILA- Financial Details 2019-2020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F38BBF-1BB7-4F04-BBE0-2CFE53789D85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697F401-4C02-4A59-A7D3-467E7F42AD9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642910" y="2071678"/>
            <a:ext cx="785818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Integration of Local Governments Disaster Management Plan with GPDP</a:t>
            </a:r>
          </a:p>
          <a:p>
            <a:endParaRPr lang="en-US" sz="2400" b="1" dirty="0"/>
          </a:p>
          <a:p>
            <a:pPr>
              <a:buFont typeface="Wingdings" pitchFamily="2" charset="2"/>
              <a:buChar char="Ø"/>
            </a:pPr>
            <a:endParaRPr lang="en-US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142976" y="857232"/>
            <a:ext cx="6715172" cy="33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/>
              <a:t>Experience of managing flood and Landslides in 2018 and 2019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 Role and strength of LSGIs in the effective management of Disasters recognized and widely appreciated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 recent years Kerala identified as disaster prone geographical area as a fall out of climate change. 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en-US" dirty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571604" y="1214422"/>
            <a:ext cx="628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dirty="0"/>
              <a:t>In December 2019 a new campaign title “We for Ourselves” under Rebuild Kerala Initiative formulated.</a:t>
            </a:r>
          </a:p>
          <a:p>
            <a:pPr algn="just"/>
            <a:endParaRPr lang="en-US" dirty="0"/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The campaign aimed to formulate a disaster management plan for each </a:t>
            </a:r>
            <a:r>
              <a:rPr lang="en-US" dirty="0" err="1"/>
              <a:t>Grama</a:t>
            </a:r>
            <a:r>
              <a:rPr lang="en-US" dirty="0"/>
              <a:t> Panchayat &amp; Municipality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71538" y="1571612"/>
            <a:ext cx="68580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dirty="0"/>
              <a:t>As per GO.(Ms).No.156/2019/LSGD  dated 04-12-2019 directions were issued regarding the organizational structure to be formed in each LSGIs </a:t>
            </a:r>
          </a:p>
          <a:p>
            <a:pPr algn="just">
              <a:buFont typeface="Wingdings" pitchFamily="2" charset="2"/>
              <a:buChar char="Ø"/>
            </a:pPr>
            <a:endParaRPr lang="en-US" dirty="0"/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Four dedicated Emergency Response Teams(ERT)  with at least 8 members were formed for :-</a:t>
            </a:r>
          </a:p>
          <a:p>
            <a:pPr algn="just"/>
            <a:endParaRPr lang="en-US" dirty="0"/>
          </a:p>
          <a:p>
            <a:pPr algn="just">
              <a:buFont typeface="Arial" pitchFamily="34" charset="0"/>
              <a:buChar char="•"/>
            </a:pPr>
            <a:r>
              <a:rPr lang="en-US" dirty="0"/>
              <a:t>Rescue and Evacuation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/>
              <a:t>First aid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/>
              <a:t>Providing of basic life saving requirements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/>
              <a:t>Management of relief camps</a:t>
            </a:r>
          </a:p>
          <a:p>
            <a:pPr algn="just">
              <a:buFont typeface="Arial" pitchFamily="34" charset="0"/>
              <a:buChar char="•"/>
            </a:pPr>
            <a:endParaRPr lang="en-US" dirty="0"/>
          </a:p>
          <a:p>
            <a:pPr algn="just">
              <a:buFont typeface="Arial" pitchFamily="34" charset="0"/>
              <a:buChar char="•"/>
            </a:pPr>
            <a:endParaRPr lang="en-US" dirty="0"/>
          </a:p>
          <a:p>
            <a:pPr algn="just"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 flipH="1" flipV="1">
            <a:off x="242374" y="261610"/>
            <a:ext cx="225792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</a:tabLst>
            </a:pPr>
            <a:r>
              <a:rPr kumimoji="0" lang="en-GB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Kartika" pitchFamily="18" charset="0"/>
              </a:rPr>
              <a:t>.</a:t>
            </a:r>
            <a:r>
              <a:rPr kumimoji="0" 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71538" y="785794"/>
            <a:ext cx="7215238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809625" algn="l"/>
              </a:tabLst>
            </a:pPr>
            <a:r>
              <a:rPr lang="en-US" b="1" dirty="0"/>
              <a:t>Preparation of Disaster Management Plan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809625" algn="l"/>
              </a:tabLst>
            </a:pPr>
            <a:endParaRPr lang="en-US" b="1" dirty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r>
              <a:rPr lang="en-US" sz="1600" dirty="0"/>
              <a:t>Local Resource Groups (LRG) Group  consisting of 20 members were formed for preparing status report and collection of data required for the preparation of  draft disaster management plan.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809625" algn="l"/>
              </a:tabLst>
            </a:pPr>
            <a:endParaRPr lang="en-US" sz="1600" dirty="0"/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r>
              <a:rPr lang="en-US" sz="1600" dirty="0"/>
              <a:t>After discussions in the Gramsabha the draft DM plan was presented in a special development seminar conducted at the LSGI level.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endParaRPr lang="en-US" sz="1600" dirty="0"/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r>
              <a:rPr lang="en-US" sz="1600" dirty="0"/>
              <a:t>So as to ensure uniform standard specific templates were mandated by the State Government as per GO.(Ms).No.14/2020 dated.14/01/2020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endParaRPr lang="en-US" sz="1600" dirty="0"/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r>
              <a:rPr lang="en-US" sz="1600" dirty="0"/>
              <a:t>The draft plan prepared by the LSGI is submitted to DPC for scrutiny and final approval by the DDMA.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809625" algn="l"/>
              </a:tabLst>
            </a:pPr>
            <a:endParaRPr lang="en-US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C4CD300-89D3-45EF-87D3-34D653857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Under the leadership of KILA</a:t>
            </a:r>
          </a:p>
          <a:p>
            <a:r>
              <a:rPr lang="en-US" dirty="0"/>
              <a:t>Capacity building campaign at 6 levels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State Master Trainers-208 persons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District Level Trainers-980 persons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Training for District level officers and ERs- 6276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Training for Local Resource Group 6555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Conveners and Vice Chair persons and ERs of Disaster Management Working Group-10,773 Persons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Training to all ERT Members- 1,51,466 Persons</a:t>
            </a:r>
          </a:p>
          <a:p>
            <a:r>
              <a:rPr lang="en-US" dirty="0"/>
              <a:t>Total Trained Persons- 1,77,521</a:t>
            </a:r>
          </a:p>
          <a:p>
            <a:endParaRPr lang="en-IN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D4C154-4D06-49B2-9961-9682D72D8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Capacity Building Initiatives for DM Plan Preparation</a:t>
            </a:r>
            <a:endParaRPr lang="en-I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20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285852" y="2071678"/>
            <a:ext cx="63579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dirty="0"/>
              <a:t>So far 938 Gram panchayats, 86 Municipalities and 6 Corporations have completed the formulation of LSGI DM plan. (3 Gram </a:t>
            </a:r>
            <a:r>
              <a:rPr lang="en-US" dirty="0" err="1"/>
              <a:t>Panchayats</a:t>
            </a:r>
            <a:r>
              <a:rPr lang="en-US" dirty="0"/>
              <a:t> and 1 Municipality are in the process of formulation of DM plan) </a:t>
            </a:r>
          </a:p>
          <a:p>
            <a:pPr algn="just">
              <a:buFont typeface="Wingdings" pitchFamily="2" charset="2"/>
              <a:buChar char="Ø"/>
            </a:pPr>
            <a:endParaRPr lang="en-US" dirty="0"/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DPCs have completed the scrutiny of DM plans submitted with the help of DM plan Coordinators appointed in each district.</a:t>
            </a:r>
          </a:p>
          <a:p>
            <a:pPr algn="just">
              <a:buFont typeface="Wingdings" pitchFamily="2" charset="2"/>
              <a:buChar char="Ø"/>
            </a:pPr>
            <a:endParaRPr lang="en-US" dirty="0"/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Necessary advice and handholding support is being given to the </a:t>
            </a:r>
            <a:r>
              <a:rPr lang="en-US" dirty="0" err="1"/>
              <a:t>lSGIs</a:t>
            </a:r>
            <a:r>
              <a:rPr lang="en-US" dirty="0"/>
              <a:t> to rectify the defects and short comings the draft DM plans submitted.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715016"/>
            <a:ext cx="1143008" cy="94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71538" y="1428736"/>
            <a:ext cx="68580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Integration with Peoples Plan Campaign</a:t>
            </a:r>
          </a:p>
          <a:p>
            <a:pPr algn="ctr"/>
            <a:endParaRPr lang="en-US" b="1" dirty="0"/>
          </a:p>
          <a:p>
            <a:pPr algn="just">
              <a:buFont typeface="Wingdings" pitchFamily="2" charset="2"/>
              <a:buChar char="Ø"/>
            </a:pPr>
            <a:r>
              <a:rPr lang="en-US" sz="1600" dirty="0"/>
              <a:t>So as to integrate the DM plan formulation process with annual plan a new working group for handling matters related to biodiversity, climate change and disaster management was formed.</a:t>
            </a:r>
          </a:p>
          <a:p>
            <a:pPr algn="just"/>
            <a:endParaRPr lang="en-US" sz="1600" dirty="0"/>
          </a:p>
          <a:p>
            <a:pPr algn="just">
              <a:buFont typeface="Wingdings" pitchFamily="2" charset="2"/>
              <a:buChar char="Ø"/>
            </a:pPr>
            <a:r>
              <a:rPr lang="en-US" sz="1600" dirty="0"/>
              <a:t>Projects formulated under this working group is submitted to DPC for approval as part of annual plan.</a:t>
            </a:r>
          </a:p>
          <a:p>
            <a:pPr algn="just">
              <a:buFont typeface="Wingdings" pitchFamily="2" charset="2"/>
              <a:buChar char="Ø"/>
            </a:pPr>
            <a:endParaRPr lang="en-US" sz="1600" dirty="0"/>
          </a:p>
          <a:p>
            <a:pPr algn="just">
              <a:buFont typeface="Wingdings" pitchFamily="2" charset="2"/>
              <a:buChar char="Ø"/>
            </a:pPr>
            <a:r>
              <a:rPr lang="en-US" sz="1600" dirty="0"/>
              <a:t>Many projects are formulated and implemented as part of DM plan by LSGIs with the objective of disaster risk reduction </a:t>
            </a:r>
            <a:r>
              <a:rPr lang="en-US" sz="1600"/>
              <a:t>and resilience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071678"/>
            <a:ext cx="7215238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Thanks</a:t>
            </a:r>
          </a:p>
          <a:p>
            <a:pPr algn="ctr"/>
            <a:endParaRPr lang="en-U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Kerala Institute of Local Administration(KILA)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5715016"/>
            <a:ext cx="150019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1200</TotalTime>
  <Words>487</Words>
  <Application>Microsoft Office PowerPoint</Application>
  <PresentationFormat>On-screen Show (4:3)</PresentationFormat>
  <Paragraphs>53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Cambria</vt:lpstr>
      <vt:lpstr>Kartika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Capacity Building Initiatives for DM Plan Preparation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Deputy Director</cp:lastModifiedBy>
  <cp:revision>115</cp:revision>
  <dcterms:created xsi:type="dcterms:W3CDTF">2020-10-27T01:31:07Z</dcterms:created>
  <dcterms:modified xsi:type="dcterms:W3CDTF">2021-11-11T08:45:27Z</dcterms:modified>
</cp:coreProperties>
</file>